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24"/>
  </p:notesMasterIdLst>
  <p:handoutMasterIdLst>
    <p:handoutMasterId r:id="rId25"/>
  </p:handoutMasterIdLst>
  <p:sldIdLst>
    <p:sldId id="1864" r:id="rId5"/>
    <p:sldId id="1846" r:id="rId6"/>
    <p:sldId id="1845" r:id="rId7"/>
    <p:sldId id="1863" r:id="rId8"/>
    <p:sldId id="1848" r:id="rId9"/>
    <p:sldId id="1849" r:id="rId10"/>
    <p:sldId id="1865" r:id="rId11"/>
    <p:sldId id="1868" r:id="rId12"/>
    <p:sldId id="1852" r:id="rId13"/>
    <p:sldId id="1866" r:id="rId14"/>
    <p:sldId id="1867" r:id="rId15"/>
    <p:sldId id="1869" r:id="rId16"/>
    <p:sldId id="1870" r:id="rId17"/>
    <p:sldId id="1871" r:id="rId18"/>
    <p:sldId id="1872" r:id="rId19"/>
    <p:sldId id="1873" r:id="rId20"/>
    <p:sldId id="1874" r:id="rId21"/>
    <p:sldId id="1859" r:id="rId22"/>
    <p:sldId id="1860" r:id="rId23"/>
  </p:sldIdLst>
  <p:sldSz cx="12192000" cy="6858000"/>
  <p:notesSz cx="6858000" cy="9144000"/>
  <p:defaultTextStyle>
    <a:defPPr rtl="0"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25"/>
    <a:srgbClr val="007788"/>
    <a:srgbClr val="297C2A"/>
    <a:srgbClr val="FE4387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5F4FA-D989-4AFE-84B7-E5F46F087E82}" v="8" dt="2024-07-21T17:15:26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69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752"/>
    </p:cViewPr>
  </p:sorterViewPr>
  <p:notesViewPr>
    <p:cSldViewPr snapToGrid="0">
      <p:cViewPr varScale="1">
        <p:scale>
          <a:sx n="86" d="100"/>
          <a:sy n="86" d="100"/>
        </p:scale>
        <p:origin x="38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issa Brito" userId="157ddc0feddb33bd" providerId="LiveId" clId="{85D77152-4502-415C-B16D-8B4F6F8F1826}"/>
    <pc:docChg chg="custSel addSld delSld modSld">
      <pc:chgData name="Larissa Brito" userId="157ddc0feddb33bd" providerId="LiveId" clId="{85D77152-4502-415C-B16D-8B4F6F8F1826}" dt="2024-05-09T12:25:52.760" v="618" actId="2696"/>
      <pc:docMkLst>
        <pc:docMk/>
      </pc:docMkLst>
      <pc:sldChg chg="modSp mod">
        <pc:chgData name="Larissa Brito" userId="157ddc0feddb33bd" providerId="LiveId" clId="{85D77152-4502-415C-B16D-8B4F6F8F1826}" dt="2024-05-09T12:18:50.786" v="617" actId="1076"/>
        <pc:sldMkLst>
          <pc:docMk/>
          <pc:sldMk cId="803542810" sldId="1845"/>
        </pc:sldMkLst>
        <pc:spChg chg="mod">
          <ac:chgData name="Larissa Brito" userId="157ddc0feddb33bd" providerId="LiveId" clId="{85D77152-4502-415C-B16D-8B4F6F8F1826}" dt="2024-05-09T12:18:50.786" v="617" actId="1076"/>
          <ac:spMkLst>
            <pc:docMk/>
            <pc:sldMk cId="803542810" sldId="1845"/>
            <ac:spMk id="6" creationId="{7DCBA01B-ECA4-4938-872A-B38BEB13AC06}"/>
          </ac:spMkLst>
        </pc:spChg>
      </pc:sldChg>
      <pc:sldChg chg="delSp modSp mod">
        <pc:chgData name="Larissa Brito" userId="157ddc0feddb33bd" providerId="LiveId" clId="{85D77152-4502-415C-B16D-8B4F6F8F1826}" dt="2024-05-09T12:05:54.636" v="324" actId="5793"/>
        <pc:sldMkLst>
          <pc:docMk/>
          <pc:sldMk cId="2957678139" sldId="1848"/>
        </pc:sldMkLst>
        <pc:spChg chg="mod">
          <ac:chgData name="Larissa Brito" userId="157ddc0feddb33bd" providerId="LiveId" clId="{85D77152-4502-415C-B16D-8B4F6F8F1826}" dt="2024-05-08T19:01:58.010" v="254" actId="20577"/>
          <ac:spMkLst>
            <pc:docMk/>
            <pc:sldMk cId="2957678139" sldId="1848"/>
            <ac:spMk id="4" creationId="{048FBE6B-DC67-4E64-80F4-CADE978D2FE3}"/>
          </ac:spMkLst>
        </pc:spChg>
        <pc:spChg chg="del mod">
          <ac:chgData name="Larissa Brito" userId="157ddc0feddb33bd" providerId="LiveId" clId="{85D77152-4502-415C-B16D-8B4F6F8F1826}" dt="2024-05-08T19:02:08.685" v="256" actId="478"/>
          <ac:spMkLst>
            <pc:docMk/>
            <pc:sldMk cId="2957678139" sldId="1848"/>
            <ac:spMk id="10" creationId="{3E90A16C-1235-4DE1-9AE7-2F7599C83F90}"/>
          </ac:spMkLst>
        </pc:spChg>
        <pc:graphicFrameChg chg="modGraphic">
          <ac:chgData name="Larissa Brito" userId="157ddc0feddb33bd" providerId="LiveId" clId="{85D77152-4502-415C-B16D-8B4F6F8F1826}" dt="2024-05-09T12:05:54.636" v="324" actId="5793"/>
          <ac:graphicFrameMkLst>
            <pc:docMk/>
            <pc:sldMk cId="2957678139" sldId="1848"/>
            <ac:graphicFrameMk id="7" creationId="{AD3D3348-39B0-440D-88BE-1A8FA9891931}"/>
          </ac:graphicFrameMkLst>
        </pc:graphicFrameChg>
      </pc:sldChg>
      <pc:sldChg chg="modSp mod">
        <pc:chgData name="Larissa Brito" userId="157ddc0feddb33bd" providerId="LiveId" clId="{85D77152-4502-415C-B16D-8B4F6F8F1826}" dt="2024-05-09T12:06:24.406" v="370" actId="20577"/>
        <pc:sldMkLst>
          <pc:docMk/>
          <pc:sldMk cId="394783395" sldId="1849"/>
        </pc:sldMkLst>
        <pc:spChg chg="mod">
          <ac:chgData name="Larissa Brito" userId="157ddc0feddb33bd" providerId="LiveId" clId="{85D77152-4502-415C-B16D-8B4F6F8F1826}" dt="2024-05-09T12:06:24.406" v="370" actId="20577"/>
          <ac:spMkLst>
            <pc:docMk/>
            <pc:sldMk cId="394783395" sldId="1849"/>
            <ac:spMk id="3" creationId="{EF99585A-5E1F-40FA-8E64-BB4F04611657}"/>
          </ac:spMkLst>
        </pc:spChg>
      </pc:sldChg>
      <pc:sldChg chg="modSp del mod">
        <pc:chgData name="Larissa Brito" userId="157ddc0feddb33bd" providerId="LiveId" clId="{85D77152-4502-415C-B16D-8B4F6F8F1826}" dt="2024-05-09T12:25:52.760" v="618" actId="2696"/>
        <pc:sldMkLst>
          <pc:docMk/>
          <pc:sldMk cId="4244761525" sldId="1858"/>
        </pc:sldMkLst>
        <pc:spChg chg="mod">
          <ac:chgData name="Larissa Brito" userId="157ddc0feddb33bd" providerId="LiveId" clId="{85D77152-4502-415C-B16D-8B4F6F8F1826}" dt="2024-05-08T18:50:15.893" v="98" actId="20577"/>
          <ac:spMkLst>
            <pc:docMk/>
            <pc:sldMk cId="4244761525" sldId="1858"/>
            <ac:spMk id="3" creationId="{17155E1D-F4AD-41A7-B948-E2D246CCFE8A}"/>
          </ac:spMkLst>
        </pc:spChg>
      </pc:sldChg>
      <pc:sldChg chg="del">
        <pc:chgData name="Larissa Brito" userId="157ddc0feddb33bd" providerId="LiveId" clId="{85D77152-4502-415C-B16D-8B4F6F8F1826}" dt="2024-05-08T18:50:09.662" v="97" actId="2696"/>
        <pc:sldMkLst>
          <pc:docMk/>
          <pc:sldMk cId="846236848" sldId="1862"/>
        </pc:sldMkLst>
      </pc:sldChg>
      <pc:sldChg chg="addSp modSp mod">
        <pc:chgData name="Larissa Brito" userId="157ddc0feddb33bd" providerId="LiveId" clId="{85D77152-4502-415C-B16D-8B4F6F8F1826}" dt="2024-05-09T12:11:49.052" v="502" actId="313"/>
        <pc:sldMkLst>
          <pc:docMk/>
          <pc:sldMk cId="272493361" sldId="1869"/>
        </pc:sldMkLst>
        <pc:spChg chg="add mod">
          <ac:chgData name="Larissa Brito" userId="157ddc0feddb33bd" providerId="LiveId" clId="{85D77152-4502-415C-B16D-8B4F6F8F1826}" dt="2024-05-09T12:11:49.052" v="502" actId="313"/>
          <ac:spMkLst>
            <pc:docMk/>
            <pc:sldMk cId="272493361" sldId="1869"/>
            <ac:spMk id="2" creationId="{3ACD0F25-43D4-1179-5F68-6339F7BF5760}"/>
          </ac:spMkLst>
        </pc:spChg>
        <pc:spChg chg="mod">
          <ac:chgData name="Larissa Brito" userId="157ddc0feddb33bd" providerId="LiveId" clId="{85D77152-4502-415C-B16D-8B4F6F8F1826}" dt="2024-05-08T18:49:58.241" v="96" actId="20577"/>
          <ac:spMkLst>
            <pc:docMk/>
            <pc:sldMk cId="272493361" sldId="1869"/>
            <ac:spMk id="9219" creationId="{A17D04F1-4318-4DD6-B27E-D66AE4D426B2}"/>
          </ac:spMkLst>
        </pc:spChg>
      </pc:sldChg>
      <pc:sldChg chg="addSp delSp modSp add mod">
        <pc:chgData name="Larissa Brito" userId="157ddc0feddb33bd" providerId="LiveId" clId="{85D77152-4502-415C-B16D-8B4F6F8F1826}" dt="2024-05-09T12:17:59.474" v="616" actId="14100"/>
        <pc:sldMkLst>
          <pc:docMk/>
          <pc:sldMk cId="2580463246" sldId="1870"/>
        </pc:sldMkLst>
        <pc:spChg chg="mod">
          <ac:chgData name="Larissa Brito" userId="157ddc0feddb33bd" providerId="LiveId" clId="{85D77152-4502-415C-B16D-8B4F6F8F1826}" dt="2024-05-09T12:17:59.474" v="616" actId="14100"/>
          <ac:spMkLst>
            <pc:docMk/>
            <pc:sldMk cId="2580463246" sldId="1870"/>
            <ac:spMk id="2" creationId="{3ACD0F25-43D4-1179-5F68-6339F7BF5760}"/>
          </ac:spMkLst>
        </pc:spChg>
        <pc:spChg chg="add del mod">
          <ac:chgData name="Larissa Brito" userId="157ddc0feddb33bd" providerId="LiveId" clId="{85D77152-4502-415C-B16D-8B4F6F8F1826}" dt="2024-05-09T12:14:48.970" v="520"/>
          <ac:spMkLst>
            <pc:docMk/>
            <pc:sldMk cId="2580463246" sldId="1870"/>
            <ac:spMk id="9" creationId="{C993F450-CBE0-00C0-C996-A54B72B86082}"/>
          </ac:spMkLst>
        </pc:spChg>
        <pc:spChg chg="add del mod">
          <ac:chgData name="Larissa Brito" userId="157ddc0feddb33bd" providerId="LiveId" clId="{85D77152-4502-415C-B16D-8B4F6F8F1826}" dt="2024-05-09T12:15:33.712" v="534" actId="478"/>
          <ac:spMkLst>
            <pc:docMk/>
            <pc:sldMk cId="2580463246" sldId="1870"/>
            <ac:spMk id="17" creationId="{47EC6B73-8CF9-4D60-0B8B-BE2C1C0D6B40}"/>
          </ac:spMkLst>
        </pc:spChg>
        <pc:picChg chg="del">
          <ac:chgData name="Larissa Brito" userId="157ddc0feddb33bd" providerId="LiveId" clId="{85D77152-4502-415C-B16D-8B4F6F8F1826}" dt="2024-05-09T12:13:45.124" v="514" actId="478"/>
          <ac:picMkLst>
            <pc:docMk/>
            <pc:sldMk cId="2580463246" sldId="1870"/>
            <ac:picMk id="5" creationId="{8910B749-EB1B-A2C9-77AD-941049355F7A}"/>
          </ac:picMkLst>
        </pc:picChg>
        <pc:picChg chg="add mod">
          <ac:chgData name="Larissa Brito" userId="157ddc0feddb33bd" providerId="LiveId" clId="{85D77152-4502-415C-B16D-8B4F6F8F1826}" dt="2024-05-09T12:17:02.869" v="541" actId="1076"/>
          <ac:picMkLst>
            <pc:docMk/>
            <pc:sldMk cId="2580463246" sldId="1870"/>
            <ac:picMk id="6" creationId="{09926CE1-D20E-0AD4-595C-5EB1FF079AB7}"/>
          </ac:picMkLst>
        </pc:picChg>
        <pc:picChg chg="del">
          <ac:chgData name="Larissa Brito" userId="157ddc0feddb33bd" providerId="LiveId" clId="{85D77152-4502-415C-B16D-8B4F6F8F1826}" dt="2024-05-09T12:13:26.694" v="505" actId="478"/>
          <ac:picMkLst>
            <pc:docMk/>
            <pc:sldMk cId="2580463246" sldId="1870"/>
            <ac:picMk id="8" creationId="{BF7D6697-EFB8-424E-914B-522651B70D6A}"/>
          </ac:picMkLst>
        </pc:picChg>
        <pc:picChg chg="del mod">
          <ac:chgData name="Larissa Brito" userId="157ddc0feddb33bd" providerId="LiveId" clId="{85D77152-4502-415C-B16D-8B4F6F8F1826}" dt="2024-05-09T12:13:43.596" v="512" actId="478"/>
          <ac:picMkLst>
            <pc:docMk/>
            <pc:sldMk cId="2580463246" sldId="1870"/>
            <ac:picMk id="10" creationId="{1B59009D-74BE-3BCA-5DA8-0427FA8C8952}"/>
          </ac:picMkLst>
        </pc:picChg>
        <pc:picChg chg="add del mod">
          <ac:chgData name="Larissa Brito" userId="157ddc0feddb33bd" providerId="LiveId" clId="{85D77152-4502-415C-B16D-8B4F6F8F1826}" dt="2024-05-09T12:15:32.034" v="533" actId="478"/>
          <ac:picMkLst>
            <pc:docMk/>
            <pc:sldMk cId="2580463246" sldId="1870"/>
            <ac:picMk id="12" creationId="{20271BD8-78CF-2B0E-8BD8-C33184C5C597}"/>
          </ac:picMkLst>
        </pc:picChg>
        <pc:picChg chg="del">
          <ac:chgData name="Larissa Brito" userId="157ddc0feddb33bd" providerId="LiveId" clId="{85D77152-4502-415C-B16D-8B4F6F8F1826}" dt="2024-05-09T12:13:44.347" v="513" actId="478"/>
          <ac:picMkLst>
            <pc:docMk/>
            <pc:sldMk cId="2580463246" sldId="1870"/>
            <ac:picMk id="13" creationId="{873B20B1-8116-8D66-ED0E-1581CA590AAD}"/>
          </ac:picMkLst>
        </pc:picChg>
        <pc:picChg chg="add mod">
          <ac:chgData name="Larissa Brito" userId="157ddc0feddb33bd" providerId="LiveId" clId="{85D77152-4502-415C-B16D-8B4F6F8F1826}" dt="2024-05-09T12:17:01.286" v="540" actId="1076"/>
          <ac:picMkLst>
            <pc:docMk/>
            <pc:sldMk cId="2580463246" sldId="1870"/>
            <ac:picMk id="15" creationId="{8E5B15E7-5F87-3012-3274-990D42F1BD83}"/>
          </ac:picMkLst>
        </pc:picChg>
      </pc:sldChg>
    </pc:docChg>
  </pc:docChgLst>
  <pc:docChgLst>
    <pc:chgData name="Larissa Brito" userId="157ddc0feddb33bd" providerId="LiveId" clId="{2BB5F4FA-D989-4AFE-84B7-E5F46F087E82}"/>
    <pc:docChg chg="undo custSel addSld modSld">
      <pc:chgData name="Larissa Brito" userId="157ddc0feddb33bd" providerId="LiveId" clId="{2BB5F4FA-D989-4AFE-84B7-E5F46F087E82}" dt="2024-07-21T17:16:21.763" v="754" actId="20577"/>
      <pc:docMkLst>
        <pc:docMk/>
      </pc:docMkLst>
      <pc:sldChg chg="modSp mod">
        <pc:chgData name="Larissa Brito" userId="157ddc0feddb33bd" providerId="LiveId" clId="{2BB5F4FA-D989-4AFE-84B7-E5F46F087E82}" dt="2024-07-21T16:51:12.052" v="307" actId="313"/>
        <pc:sldMkLst>
          <pc:docMk/>
          <pc:sldMk cId="394783395" sldId="1849"/>
        </pc:sldMkLst>
        <pc:spChg chg="mod">
          <ac:chgData name="Larissa Brito" userId="157ddc0feddb33bd" providerId="LiveId" clId="{2BB5F4FA-D989-4AFE-84B7-E5F46F087E82}" dt="2024-07-21T16:51:12.052" v="307" actId="313"/>
          <ac:spMkLst>
            <pc:docMk/>
            <pc:sldMk cId="394783395" sldId="1849"/>
            <ac:spMk id="3" creationId="{EF99585A-5E1F-40FA-8E64-BB4F04611657}"/>
          </ac:spMkLst>
        </pc:spChg>
      </pc:sldChg>
      <pc:sldChg chg="modSp mod">
        <pc:chgData name="Larissa Brito" userId="157ddc0feddb33bd" providerId="LiveId" clId="{2BB5F4FA-D989-4AFE-84B7-E5F46F087E82}" dt="2024-07-21T16:51:44.087" v="367" actId="20577"/>
        <pc:sldMkLst>
          <pc:docMk/>
          <pc:sldMk cId="272493361" sldId="1869"/>
        </pc:sldMkLst>
        <pc:spChg chg="mod">
          <ac:chgData name="Larissa Brito" userId="157ddc0feddb33bd" providerId="LiveId" clId="{2BB5F4FA-D989-4AFE-84B7-E5F46F087E82}" dt="2024-07-21T16:51:44.087" v="367" actId="20577"/>
          <ac:spMkLst>
            <pc:docMk/>
            <pc:sldMk cId="272493361" sldId="1869"/>
            <ac:spMk id="2" creationId="{3ACD0F25-43D4-1179-5F68-6339F7BF5760}"/>
          </ac:spMkLst>
        </pc:spChg>
      </pc:sldChg>
      <pc:sldChg chg="addSp delSp modSp add mod">
        <pc:chgData name="Larissa Brito" userId="157ddc0feddb33bd" providerId="LiveId" clId="{2BB5F4FA-D989-4AFE-84B7-E5F46F087E82}" dt="2024-07-16T02:36:02.555" v="218" actId="20577"/>
        <pc:sldMkLst>
          <pc:docMk/>
          <pc:sldMk cId="1250647294" sldId="1871"/>
        </pc:sldMkLst>
        <pc:spChg chg="mod">
          <ac:chgData name="Larissa Brito" userId="157ddc0feddb33bd" providerId="LiveId" clId="{2BB5F4FA-D989-4AFE-84B7-E5F46F087E82}" dt="2024-07-16T02:36:02.555" v="218" actId="20577"/>
          <ac:spMkLst>
            <pc:docMk/>
            <pc:sldMk cId="1250647294" sldId="1871"/>
            <ac:spMk id="2" creationId="{3ACD0F25-43D4-1179-5F68-6339F7BF5760}"/>
          </ac:spMkLst>
        </pc:spChg>
        <pc:picChg chg="add mod">
          <ac:chgData name="Larissa Brito" userId="157ddc0feddb33bd" providerId="LiveId" clId="{2BB5F4FA-D989-4AFE-84B7-E5F46F087E82}" dt="2024-07-16T02:34:41.380" v="178" actId="1076"/>
          <ac:picMkLst>
            <pc:docMk/>
            <pc:sldMk cId="1250647294" sldId="1871"/>
            <ac:picMk id="5" creationId="{20617EF1-A744-574C-A13D-69FBFAD4AC92}"/>
          </ac:picMkLst>
        </pc:picChg>
        <pc:picChg chg="del mod">
          <ac:chgData name="Larissa Brito" userId="157ddc0feddb33bd" providerId="LiveId" clId="{2BB5F4FA-D989-4AFE-84B7-E5F46F087E82}" dt="2024-07-16T02:34:24.731" v="172" actId="478"/>
          <ac:picMkLst>
            <pc:docMk/>
            <pc:sldMk cId="1250647294" sldId="1871"/>
            <ac:picMk id="6" creationId="{09926CE1-D20E-0AD4-595C-5EB1FF079AB7}"/>
          </ac:picMkLst>
        </pc:picChg>
        <pc:picChg chg="add mod">
          <ac:chgData name="Larissa Brito" userId="157ddc0feddb33bd" providerId="LiveId" clId="{2BB5F4FA-D989-4AFE-84B7-E5F46F087E82}" dt="2024-07-16T02:35:52.692" v="186" actId="1076"/>
          <ac:picMkLst>
            <pc:docMk/>
            <pc:sldMk cId="1250647294" sldId="1871"/>
            <ac:picMk id="8" creationId="{E719AAF4-6453-D5F9-71AE-49E70CC079ED}"/>
          </ac:picMkLst>
        </pc:picChg>
        <pc:picChg chg="del">
          <ac:chgData name="Larissa Brito" userId="157ddc0feddb33bd" providerId="LiveId" clId="{2BB5F4FA-D989-4AFE-84B7-E5F46F087E82}" dt="2024-07-16T02:35:36.402" v="179" actId="478"/>
          <ac:picMkLst>
            <pc:docMk/>
            <pc:sldMk cId="1250647294" sldId="1871"/>
            <ac:picMk id="15" creationId="{8E5B15E7-5F87-3012-3274-990D42F1BD83}"/>
          </ac:picMkLst>
        </pc:picChg>
      </pc:sldChg>
      <pc:sldChg chg="addSp delSp modSp add mod">
        <pc:chgData name="Larissa Brito" userId="157ddc0feddb33bd" providerId="LiveId" clId="{2BB5F4FA-D989-4AFE-84B7-E5F46F087E82}" dt="2024-07-21T16:53:52.104" v="588" actId="313"/>
        <pc:sldMkLst>
          <pc:docMk/>
          <pc:sldMk cId="1665195321" sldId="1872"/>
        </pc:sldMkLst>
        <pc:spChg chg="mod">
          <ac:chgData name="Larissa Brito" userId="157ddc0feddb33bd" providerId="LiveId" clId="{2BB5F4FA-D989-4AFE-84B7-E5F46F087E82}" dt="2024-07-21T16:53:52.104" v="588" actId="313"/>
          <ac:spMkLst>
            <pc:docMk/>
            <pc:sldMk cId="1665195321" sldId="1872"/>
            <ac:spMk id="2" creationId="{3ACD0F25-43D4-1179-5F68-6339F7BF5760}"/>
          </ac:spMkLst>
        </pc:spChg>
        <pc:spChg chg="mod">
          <ac:chgData name="Larissa Brito" userId="157ddc0feddb33bd" providerId="LiveId" clId="{2BB5F4FA-D989-4AFE-84B7-E5F46F087E82}" dt="2024-07-16T02:37:10.908" v="234" actId="1076"/>
          <ac:spMkLst>
            <pc:docMk/>
            <pc:sldMk cId="1665195321" sldId="1872"/>
            <ac:spMk id="3" creationId="{158B51BF-780C-45D4-A1D0-32D55EA0F2B4}"/>
          </ac:spMkLst>
        </pc:spChg>
        <pc:picChg chg="del">
          <ac:chgData name="Larissa Brito" userId="157ddc0feddb33bd" providerId="LiveId" clId="{2BB5F4FA-D989-4AFE-84B7-E5F46F087E82}" dt="2024-07-16T02:36:58.283" v="229" actId="478"/>
          <ac:picMkLst>
            <pc:docMk/>
            <pc:sldMk cId="1665195321" sldId="1872"/>
            <ac:picMk id="5" creationId="{20617EF1-A744-574C-A13D-69FBFAD4AC92}"/>
          </ac:picMkLst>
        </pc:picChg>
        <pc:picChg chg="add del mod">
          <ac:chgData name="Larissa Brito" userId="157ddc0feddb33bd" providerId="LiveId" clId="{2BB5F4FA-D989-4AFE-84B7-E5F46F087E82}" dt="2024-07-16T02:36:33.331" v="223" actId="478"/>
          <ac:picMkLst>
            <pc:docMk/>
            <pc:sldMk cId="1665195321" sldId="1872"/>
            <ac:picMk id="6" creationId="{7B60B90B-F37D-FFB8-1A5B-9BD2BA939734}"/>
          </ac:picMkLst>
        </pc:picChg>
        <pc:picChg chg="del">
          <ac:chgData name="Larissa Brito" userId="157ddc0feddb33bd" providerId="LiveId" clId="{2BB5F4FA-D989-4AFE-84B7-E5F46F087E82}" dt="2024-07-16T02:36:56.035" v="227" actId="478"/>
          <ac:picMkLst>
            <pc:docMk/>
            <pc:sldMk cId="1665195321" sldId="1872"/>
            <ac:picMk id="8" creationId="{E719AAF4-6453-D5F9-71AE-49E70CC079ED}"/>
          </ac:picMkLst>
        </pc:picChg>
        <pc:picChg chg="add mod">
          <ac:chgData name="Larissa Brito" userId="157ddc0feddb33bd" providerId="LiveId" clId="{2BB5F4FA-D989-4AFE-84B7-E5F46F087E82}" dt="2024-07-16T02:37:03.345" v="232" actId="1076"/>
          <ac:picMkLst>
            <pc:docMk/>
            <pc:sldMk cId="1665195321" sldId="1872"/>
            <ac:picMk id="9" creationId="{0545F9B6-DD58-49F0-9188-350CAA18ECAB}"/>
          </ac:picMkLst>
        </pc:picChg>
      </pc:sldChg>
      <pc:sldChg chg="addSp delSp modSp add mod">
        <pc:chgData name="Larissa Brito" userId="157ddc0feddb33bd" providerId="LiveId" clId="{2BB5F4FA-D989-4AFE-84B7-E5F46F087E82}" dt="2024-07-21T16:55:41.551" v="621" actId="20577"/>
        <pc:sldMkLst>
          <pc:docMk/>
          <pc:sldMk cId="1275170469" sldId="1873"/>
        </pc:sldMkLst>
        <pc:spChg chg="mod">
          <ac:chgData name="Larissa Brito" userId="157ddc0feddb33bd" providerId="LiveId" clId="{2BB5F4FA-D989-4AFE-84B7-E5F46F087E82}" dt="2024-07-21T16:55:41.551" v="621" actId="20577"/>
          <ac:spMkLst>
            <pc:docMk/>
            <pc:sldMk cId="1275170469" sldId="1873"/>
            <ac:spMk id="2" creationId="{3ACD0F25-43D4-1179-5F68-6339F7BF5760}"/>
          </ac:spMkLst>
        </pc:spChg>
        <pc:picChg chg="add mod">
          <ac:chgData name="Larissa Brito" userId="157ddc0feddb33bd" providerId="LiveId" clId="{2BB5F4FA-D989-4AFE-84B7-E5F46F087E82}" dt="2024-07-16T02:37:45.993" v="243" actId="1076"/>
          <ac:picMkLst>
            <pc:docMk/>
            <pc:sldMk cId="1275170469" sldId="1873"/>
            <ac:picMk id="5" creationId="{59751254-8CBD-AF7E-36E2-320DD9782739}"/>
          </ac:picMkLst>
        </pc:picChg>
        <pc:picChg chg="del">
          <ac:chgData name="Larissa Brito" userId="157ddc0feddb33bd" providerId="LiveId" clId="{2BB5F4FA-D989-4AFE-84B7-E5F46F087E82}" dt="2024-07-16T02:37:32.249" v="236" actId="478"/>
          <ac:picMkLst>
            <pc:docMk/>
            <pc:sldMk cId="1275170469" sldId="1873"/>
            <ac:picMk id="9" creationId="{0545F9B6-DD58-49F0-9188-350CAA18ECAB}"/>
          </ac:picMkLst>
        </pc:picChg>
      </pc:sldChg>
      <pc:sldChg chg="addSp delSp modSp add mod">
        <pc:chgData name="Larissa Brito" userId="157ddc0feddb33bd" providerId="LiveId" clId="{2BB5F4FA-D989-4AFE-84B7-E5F46F087E82}" dt="2024-07-21T17:16:21.763" v="754" actId="20577"/>
        <pc:sldMkLst>
          <pc:docMk/>
          <pc:sldMk cId="2568557954" sldId="1874"/>
        </pc:sldMkLst>
        <pc:spChg chg="mod">
          <ac:chgData name="Larissa Brito" userId="157ddc0feddb33bd" providerId="LiveId" clId="{2BB5F4FA-D989-4AFE-84B7-E5F46F087E82}" dt="2024-07-21T17:16:21.763" v="754" actId="20577"/>
          <ac:spMkLst>
            <pc:docMk/>
            <pc:sldMk cId="2568557954" sldId="1874"/>
            <ac:spMk id="2" creationId="{3ACD0F25-43D4-1179-5F68-6339F7BF5760}"/>
          </ac:spMkLst>
        </pc:spChg>
        <pc:picChg chg="del">
          <ac:chgData name="Larissa Brito" userId="157ddc0feddb33bd" providerId="LiveId" clId="{2BB5F4FA-D989-4AFE-84B7-E5F46F087E82}" dt="2024-07-21T17:14:38.215" v="623" actId="478"/>
          <ac:picMkLst>
            <pc:docMk/>
            <pc:sldMk cId="2568557954" sldId="1874"/>
            <ac:picMk id="5" creationId="{59751254-8CBD-AF7E-36E2-320DD9782739}"/>
          </ac:picMkLst>
        </pc:picChg>
        <pc:picChg chg="add mod">
          <ac:chgData name="Larissa Brito" userId="157ddc0feddb33bd" providerId="LiveId" clId="{2BB5F4FA-D989-4AFE-84B7-E5F46F087E82}" dt="2024-07-21T17:15:34.260" v="641" actId="1076"/>
          <ac:picMkLst>
            <pc:docMk/>
            <pc:sldMk cId="2568557954" sldId="1874"/>
            <ac:picMk id="6" creationId="{B51D961E-CC9D-27AE-2D77-26A21B248C76}"/>
          </ac:picMkLst>
        </pc:picChg>
        <pc:picChg chg="add mod">
          <ac:chgData name="Larissa Brito" userId="157ddc0feddb33bd" providerId="LiveId" clId="{2BB5F4FA-D989-4AFE-84B7-E5F46F087E82}" dt="2024-07-21T17:15:42.833" v="645" actId="1076"/>
          <ac:picMkLst>
            <pc:docMk/>
            <pc:sldMk cId="2568557954" sldId="1874"/>
            <ac:picMk id="8" creationId="{6FB97DD8-D7AE-E3BD-BD1E-EE8C6AA1FD3C}"/>
          </ac:picMkLst>
        </pc:picChg>
        <pc:picChg chg="add mod">
          <ac:chgData name="Larissa Brito" userId="157ddc0feddb33bd" providerId="LiveId" clId="{2BB5F4FA-D989-4AFE-84B7-E5F46F087E82}" dt="2024-07-21T17:15:51.566" v="649" actId="14100"/>
          <ac:picMkLst>
            <pc:docMk/>
            <pc:sldMk cId="2568557954" sldId="1874"/>
            <ac:picMk id="10" creationId="{D989F461-33DF-AA39-7364-97FEB4F87C7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D6E6F06-A8AD-4166-9309-5BA718683C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FB915A-1198-4BC2-BE07-2A9A6F3684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1813194-CFEB-445C-997D-239AB44F7351}" type="datetime1">
              <a:rPr lang="pt-BR" smtClean="0"/>
              <a:t>21/07/2024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B5FC8A-6693-4749-AF3C-C87F674150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1A194F9-6D22-48C1-A1A6-51E7F90A1B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C3908E8-FFCC-4E7C-A1CD-3147A6AC4D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709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ângulo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 rtl="0">
              <a:defRPr/>
            </a:pPr>
            <a:endParaRPr lang="pt-BR" noProof="0" dirty="0"/>
          </a:p>
        </p:txBody>
      </p:sp>
      <p:sp>
        <p:nvSpPr>
          <p:cNvPr id="30723" name="Retângulo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 rtl="0">
              <a:defRPr/>
            </a:pPr>
            <a:endParaRPr lang="pt-BR" noProof="0" dirty="0"/>
          </a:p>
        </p:txBody>
      </p:sp>
      <p:sp>
        <p:nvSpPr>
          <p:cNvPr id="14340" name="Retângulo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tângulo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30726" name="Retângulo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 rtl="0">
              <a:defRPr/>
            </a:pPr>
            <a:endParaRPr lang="pt-BR" noProof="0" dirty="0"/>
          </a:p>
        </p:txBody>
      </p:sp>
      <p:sp>
        <p:nvSpPr>
          <p:cNvPr id="30727" name="Retângulo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rtl="0"/>
            <a:fld id="{6DEB7EE2-04A2-4FB2-9625-C9C73AC4D32F}" type="slidenum">
              <a:rPr lang="pt-BR" altLang="en-US" noProof="0" smtClean="0"/>
              <a:pPr rtl="0"/>
              <a:t>‹nº›</a:t>
            </a:fld>
            <a:endParaRPr lang="pt-BR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 eaLnBrk="1" hangingPunct="1"/>
            <a:fld id="{947842D7-C728-4EBD-982B-B8BE79E4DBBE}" type="slidenum">
              <a:rPr lang="pt-BR" altLang="en-US" smtClean="0"/>
              <a:pPr eaLnBrk="1" hangingPunct="1"/>
              <a:t>1</a:t>
            </a:fld>
            <a:endParaRPr lang="pt-BR" altLang="en-US" dirty="0"/>
          </a:p>
        </p:txBody>
      </p:sp>
      <p:sp>
        <p:nvSpPr>
          <p:cNvPr id="15363" name="Retângulo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tângulo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rtl="0" eaLnBrk="1" hangingPunct="1"/>
            <a:endParaRPr lang="pt-BR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173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193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03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974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490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363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636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72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EB7EE2-04A2-4FB2-9625-C9C73AC4D32F}" type="slidenum">
              <a:rPr lang="pt-BR" altLang="en-US" smtClean="0"/>
              <a:pPr rtl="0"/>
              <a:t>18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EB7EE2-04A2-4FB2-9625-C9C73AC4D32F}" type="slidenum">
              <a:rPr lang="pt-BR" altLang="en-US" smtClean="0"/>
              <a:pPr rtl="0"/>
              <a:t>19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315088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pt-BR" altLang="en-US" smtClean="0"/>
              <a:pPr rtl="0"/>
              <a:t>2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419195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EB7EE2-04A2-4FB2-9625-C9C73AC4D32F}" type="slidenum">
              <a:rPr lang="pt-BR" altLang="en-US" smtClean="0"/>
              <a:pPr/>
              <a:t>3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otas 1">
            <a:extLst>
              <a:ext uri="{FF2B5EF4-FFF2-40B4-BE49-F238E27FC236}">
                <a16:creationId xmlns:a16="http://schemas.microsoft.com/office/drawing/2014/main" id="{243A5AC0-459E-4425-91E3-48F0DAB26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275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EB7EE2-04A2-4FB2-9625-C9C73AC4D32F}" type="slidenum">
              <a:rPr lang="pt-BR" altLang="en-US" smtClean="0"/>
              <a:pPr/>
              <a:t>5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pt-BR" altLang="en-US" smtClean="0"/>
              <a:pPr rtl="0"/>
              <a:t>6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286616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pt-BR" altLang="en-US" smtClean="0"/>
              <a:pPr rtl="0"/>
              <a:t>7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3239873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pt-BR" altLang="en-US" smtClean="0"/>
              <a:pPr rtl="0"/>
              <a:t>8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287927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69BE3FD0-1382-4F0E-A01F-F6C205E7D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2641" y="3554917"/>
            <a:ext cx="6438912" cy="763083"/>
          </a:xfrm>
        </p:spPr>
        <p:txBody>
          <a:bodyPr rtlCol="0"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Retângulo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12640" y="2311400"/>
            <a:ext cx="5156200" cy="1117600"/>
          </a:xfrm>
        </p:spPr>
        <p:txBody>
          <a:bodyPr rtlCol="0" anchor="ctr">
            <a:normAutofit fontScale="90000"/>
          </a:bodyPr>
          <a:lstStyle>
            <a:lvl1pPr>
              <a:defRPr>
                <a:latin typeface="+mj-lt"/>
              </a:defRPr>
            </a:lvl1pPr>
          </a:lstStyle>
          <a:p>
            <a:pPr algn="l" rtl="0" eaLnBrk="1" hangingPunct="1"/>
            <a:r>
              <a:rPr lang="pt-BR" altLang="en-US" sz="6600" b="1" noProof="0">
                <a:latin typeface="+mn-lt"/>
              </a:rPr>
              <a:t>Clique para editar o título Mestre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685578F-CE23-4B1E-8B29-2B29EC47F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27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t-BR" noProof="0"/>
              <a:t>Insira o conteúdo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E0F571-133E-45FC-83AB-F2963198D41D}" type="datetime1">
              <a:rPr lang="pt-BR" noProof="0" smtClean="0"/>
              <a:t>21/07/2024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715270E-046A-4C23-BC98-E307A7DD6BE8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e Uma F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</p:spPr>
        <p:txBody>
          <a:bodyPr rtlCol="0"/>
          <a:lstStyle>
            <a:lvl1pPr marL="0" indent="0">
              <a:buNone/>
              <a:defRPr sz="2000" b="1"/>
            </a:lvl1pPr>
            <a:lvl2pPr marL="228600" indent="-228600">
              <a:spcBef>
                <a:spcPts val="1000"/>
              </a:spcBef>
              <a:tabLst/>
              <a:defRPr sz="1800"/>
            </a:lvl2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C19AE8D-05DC-434E-8BAB-DB7EE7462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33CCC0B9-F174-4BEA-B4A2-17F39F974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2"/>
            <a:ext cx="5334000" cy="1189038"/>
          </a:xfrm>
        </p:spPr>
        <p:txBody>
          <a:bodyPr rtlCol="0" anchor="t"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e Duas Fot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</p:spPr>
        <p:txBody>
          <a:bodyPr rtlCol="0"/>
          <a:lstStyle>
            <a:lvl1pPr marL="0" indent="0">
              <a:buNone/>
              <a:defRPr sz="2000" b="1"/>
            </a:lvl1pPr>
            <a:lvl2pPr marL="228600">
              <a:spcBef>
                <a:spcPts val="1000"/>
              </a:spcBef>
              <a:defRPr sz="1800"/>
            </a:lvl2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  <p:sp>
        <p:nvSpPr>
          <p:cNvPr id="8" name="Espaço Reservado para Imagem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Espaço Reservado para Imagem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BEAC93-2E5F-4D18-864F-810515C36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</p:spPr>
        <p:txBody>
          <a:bodyPr rtlCol="0" anchor="t">
            <a:norm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o Padrão À Direi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0490D68-B82F-49A4-A08B-9A8AF3A6F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12" name="Espaço Reservado para Texto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</p:spPr>
        <p:txBody>
          <a:bodyPr rtlCol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07187F-739A-422C-9E4F-F94E6DE09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</p:spPr>
        <p:txBody>
          <a:bodyPr rtlCol="0"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o Padrão À Esquer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</p:spPr>
        <p:txBody>
          <a:bodyPr rtlCol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 indent="-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683DB48-CF57-4729-916D-E4E70143A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200150" y="1200150"/>
            <a:ext cx="6858000" cy="44577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</p:spPr>
        <p:txBody>
          <a:bodyPr rtlCol="0"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e Confete Rox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rtl="0"/>
            <a:r>
              <a:rPr lang="pt-BR" noProof="0"/>
              <a:t>Título da seção com borda</a:t>
            </a:r>
          </a:p>
        </p:txBody>
      </p:sp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t-BR" noProof="0"/>
              <a:t>Insira o conteúdo aqui</a:t>
            </a:r>
          </a:p>
        </p:txBody>
      </p:sp>
      <p:sp>
        <p:nvSpPr>
          <p:cNvPr id="119" name="Forma Livre 5">
            <a:extLst>
              <a:ext uri="{FF2B5EF4-FFF2-40B4-BE49-F238E27FC236}">
                <a16:creationId xmlns:a16="http://schemas.microsoft.com/office/drawing/2014/main" id="{83D44B3A-DC81-4CDB-80B8-F943DED435E9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21" name="Forma Livre 5">
            <a:extLst>
              <a:ext uri="{FF2B5EF4-FFF2-40B4-BE49-F238E27FC236}">
                <a16:creationId xmlns:a16="http://schemas.microsoft.com/office/drawing/2014/main" id="{151569B0-9C86-438F-A1AE-05ED60D0F265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23" name="Forma Livre 5">
            <a:extLst>
              <a:ext uri="{FF2B5EF4-FFF2-40B4-BE49-F238E27FC236}">
                <a16:creationId xmlns:a16="http://schemas.microsoft.com/office/drawing/2014/main" id="{CCD311FE-1421-46A5-92B9-3C8A6A7F5E8C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25" name="Forma Livre 5">
            <a:extLst>
              <a:ext uri="{FF2B5EF4-FFF2-40B4-BE49-F238E27FC236}">
                <a16:creationId xmlns:a16="http://schemas.microsoft.com/office/drawing/2014/main" id="{2B789E47-10B7-479F-B3E4-97A211C54085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27" name="Forma Livre 5">
            <a:extLst>
              <a:ext uri="{FF2B5EF4-FFF2-40B4-BE49-F238E27FC236}">
                <a16:creationId xmlns:a16="http://schemas.microsoft.com/office/drawing/2014/main" id="{E771A75F-B91F-4601-B829-BEEA9E2B5912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29" name="Forma Livre 5">
            <a:extLst>
              <a:ext uri="{FF2B5EF4-FFF2-40B4-BE49-F238E27FC236}">
                <a16:creationId xmlns:a16="http://schemas.microsoft.com/office/drawing/2014/main" id="{12BE88AE-786D-4978-8E31-4015DBC2A4C3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31" name="Forma Livre 5">
            <a:extLst>
              <a:ext uri="{FF2B5EF4-FFF2-40B4-BE49-F238E27FC236}">
                <a16:creationId xmlns:a16="http://schemas.microsoft.com/office/drawing/2014/main" id="{315D8FE8-C69A-44FB-BD09-7F0E768518E0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33" name="Forma Livre 5">
            <a:extLst>
              <a:ext uri="{FF2B5EF4-FFF2-40B4-BE49-F238E27FC236}">
                <a16:creationId xmlns:a16="http://schemas.microsoft.com/office/drawing/2014/main" id="{50F99163-4524-4752-96D9-AA617FC04D6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35" name="Forma Livre 5">
            <a:extLst>
              <a:ext uri="{FF2B5EF4-FFF2-40B4-BE49-F238E27FC236}">
                <a16:creationId xmlns:a16="http://schemas.microsoft.com/office/drawing/2014/main" id="{C777E46D-D756-4BDA-A3B4-2DB1DE6E61D7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37" name="Forma Livre 5">
            <a:extLst>
              <a:ext uri="{FF2B5EF4-FFF2-40B4-BE49-F238E27FC236}">
                <a16:creationId xmlns:a16="http://schemas.microsoft.com/office/drawing/2014/main" id="{25B709C5-D087-49F1-A8A6-2D75DE33C76B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39" name="Forma Livre 5">
            <a:extLst>
              <a:ext uri="{FF2B5EF4-FFF2-40B4-BE49-F238E27FC236}">
                <a16:creationId xmlns:a16="http://schemas.microsoft.com/office/drawing/2014/main" id="{519D68D8-74F8-44F1-B73F-42156F9FDC23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41" name="Forma Livre 5">
            <a:extLst>
              <a:ext uri="{FF2B5EF4-FFF2-40B4-BE49-F238E27FC236}">
                <a16:creationId xmlns:a16="http://schemas.microsoft.com/office/drawing/2014/main" id="{543E355E-5790-4E21-8382-3C55A04CB9DC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43" name="Forma Livre 5">
            <a:extLst>
              <a:ext uri="{FF2B5EF4-FFF2-40B4-BE49-F238E27FC236}">
                <a16:creationId xmlns:a16="http://schemas.microsoft.com/office/drawing/2014/main" id="{C6494B8B-41CF-4993-B667-E00F064C385F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45" name="Forma Livre 5">
            <a:extLst>
              <a:ext uri="{FF2B5EF4-FFF2-40B4-BE49-F238E27FC236}">
                <a16:creationId xmlns:a16="http://schemas.microsoft.com/office/drawing/2014/main" id="{C4265E16-2BDF-4C97-8374-E88DBA6F3A72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47" name="Forma Livre 5">
            <a:extLst>
              <a:ext uri="{FF2B5EF4-FFF2-40B4-BE49-F238E27FC236}">
                <a16:creationId xmlns:a16="http://schemas.microsoft.com/office/drawing/2014/main" id="{066F27C5-C1F6-4034-8DFE-3FD5C1AC0452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49" name="Forma Livre 5">
            <a:extLst>
              <a:ext uri="{FF2B5EF4-FFF2-40B4-BE49-F238E27FC236}">
                <a16:creationId xmlns:a16="http://schemas.microsoft.com/office/drawing/2014/main" id="{2831DC9A-E543-4101-A138-7EFCEC705713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51" name="Forma Livre 5">
            <a:extLst>
              <a:ext uri="{FF2B5EF4-FFF2-40B4-BE49-F238E27FC236}">
                <a16:creationId xmlns:a16="http://schemas.microsoft.com/office/drawing/2014/main" id="{48394A84-CE37-4002-93F8-44426484CDA8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53" name="Forma Livre 5">
            <a:extLst>
              <a:ext uri="{FF2B5EF4-FFF2-40B4-BE49-F238E27FC236}">
                <a16:creationId xmlns:a16="http://schemas.microsoft.com/office/drawing/2014/main" id="{B961E482-D999-4A66-AD86-3542D3D18CF4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55" name="Forma Livre 5">
            <a:extLst>
              <a:ext uri="{FF2B5EF4-FFF2-40B4-BE49-F238E27FC236}">
                <a16:creationId xmlns:a16="http://schemas.microsoft.com/office/drawing/2014/main" id="{B3AB249E-9AC7-4283-9819-84552EE8DA60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57" name="Forma Livre 5">
            <a:extLst>
              <a:ext uri="{FF2B5EF4-FFF2-40B4-BE49-F238E27FC236}">
                <a16:creationId xmlns:a16="http://schemas.microsoft.com/office/drawing/2014/main" id="{143194C4-B8D5-40E8-AA29-09CCFCCB1AAD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59" name="Forma Livre 5">
            <a:extLst>
              <a:ext uri="{FF2B5EF4-FFF2-40B4-BE49-F238E27FC236}">
                <a16:creationId xmlns:a16="http://schemas.microsoft.com/office/drawing/2014/main" id="{7D46313C-EB02-4047-89F6-D334E1D6555E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61" name="Forma Livre 5">
            <a:extLst>
              <a:ext uri="{FF2B5EF4-FFF2-40B4-BE49-F238E27FC236}">
                <a16:creationId xmlns:a16="http://schemas.microsoft.com/office/drawing/2014/main" id="{9D574720-4432-414F-A755-2165DB6A12B1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63" name="Forma Livre 5">
            <a:extLst>
              <a:ext uri="{FF2B5EF4-FFF2-40B4-BE49-F238E27FC236}">
                <a16:creationId xmlns:a16="http://schemas.microsoft.com/office/drawing/2014/main" id="{60DBF99C-FDEF-4EB8-BEB3-6016CF556C4E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65" name="Forma Livre 5">
            <a:extLst>
              <a:ext uri="{FF2B5EF4-FFF2-40B4-BE49-F238E27FC236}">
                <a16:creationId xmlns:a16="http://schemas.microsoft.com/office/drawing/2014/main" id="{F9BECBFC-E4BA-40A6-9C5C-2A5A5DF6702C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67" name="Forma Livre 5">
            <a:extLst>
              <a:ext uri="{FF2B5EF4-FFF2-40B4-BE49-F238E27FC236}">
                <a16:creationId xmlns:a16="http://schemas.microsoft.com/office/drawing/2014/main" id="{083D96D8-F927-4368-82B6-DF0B012BEAB0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69" name="Forma Livre 5">
            <a:extLst>
              <a:ext uri="{FF2B5EF4-FFF2-40B4-BE49-F238E27FC236}">
                <a16:creationId xmlns:a16="http://schemas.microsoft.com/office/drawing/2014/main" id="{C2459E27-74A6-4C11-B416-60F8ACAF5632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71" name="Forma Livre 5">
            <a:extLst>
              <a:ext uri="{FF2B5EF4-FFF2-40B4-BE49-F238E27FC236}">
                <a16:creationId xmlns:a16="http://schemas.microsoft.com/office/drawing/2014/main" id="{EE8740CA-03F5-4DE6-A689-9CF8CD6403FD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73" name="Forma Livre 5">
            <a:extLst>
              <a:ext uri="{FF2B5EF4-FFF2-40B4-BE49-F238E27FC236}">
                <a16:creationId xmlns:a16="http://schemas.microsoft.com/office/drawing/2014/main" id="{5EB10864-3F2A-490B-9AD9-34D31A12605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75" name="Forma Livre 5">
            <a:extLst>
              <a:ext uri="{FF2B5EF4-FFF2-40B4-BE49-F238E27FC236}">
                <a16:creationId xmlns:a16="http://schemas.microsoft.com/office/drawing/2014/main" id="{CA75FFEE-499C-4285-A7E5-05E7568C3C07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77" name="Forma Livre 5">
            <a:extLst>
              <a:ext uri="{FF2B5EF4-FFF2-40B4-BE49-F238E27FC236}">
                <a16:creationId xmlns:a16="http://schemas.microsoft.com/office/drawing/2014/main" id="{8932D4FB-D460-4F89-84DC-C0E9B85A0925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79" name="Forma Livre 5">
            <a:extLst>
              <a:ext uri="{FF2B5EF4-FFF2-40B4-BE49-F238E27FC236}">
                <a16:creationId xmlns:a16="http://schemas.microsoft.com/office/drawing/2014/main" id="{D74F4718-2831-43DD-B0C3-FFFAF19748B8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81" name="Forma Livre 5">
            <a:extLst>
              <a:ext uri="{FF2B5EF4-FFF2-40B4-BE49-F238E27FC236}">
                <a16:creationId xmlns:a16="http://schemas.microsoft.com/office/drawing/2014/main" id="{520F6E80-8A84-4DB2-A47F-74399197A10E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83" name="Forma Livre 5">
            <a:extLst>
              <a:ext uri="{FF2B5EF4-FFF2-40B4-BE49-F238E27FC236}">
                <a16:creationId xmlns:a16="http://schemas.microsoft.com/office/drawing/2014/main" id="{6741FEE2-217E-4F02-A93D-3EC0B83DDFDF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85" name="Forma Livre 5">
            <a:extLst>
              <a:ext uri="{FF2B5EF4-FFF2-40B4-BE49-F238E27FC236}">
                <a16:creationId xmlns:a16="http://schemas.microsoft.com/office/drawing/2014/main" id="{5AAF5A42-C6C0-4FAC-BE66-8AEB7C834AA4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87" name="Forma Livre 5">
            <a:extLst>
              <a:ext uri="{FF2B5EF4-FFF2-40B4-BE49-F238E27FC236}">
                <a16:creationId xmlns:a16="http://schemas.microsoft.com/office/drawing/2014/main" id="{4A6B066C-DCAA-422A-9702-95152A0B04C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89" name="Forma Livre 5">
            <a:extLst>
              <a:ext uri="{FF2B5EF4-FFF2-40B4-BE49-F238E27FC236}">
                <a16:creationId xmlns:a16="http://schemas.microsoft.com/office/drawing/2014/main" id="{C1DD997A-6B6A-49DA-83B4-A6974F09A420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91" name="Forma Livre 5">
            <a:extLst>
              <a:ext uri="{FF2B5EF4-FFF2-40B4-BE49-F238E27FC236}">
                <a16:creationId xmlns:a16="http://schemas.microsoft.com/office/drawing/2014/main" id="{17A31390-9BB8-4FE9-8FAB-88549A24175C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93" name="Forma Livre 5">
            <a:extLst>
              <a:ext uri="{FF2B5EF4-FFF2-40B4-BE49-F238E27FC236}">
                <a16:creationId xmlns:a16="http://schemas.microsoft.com/office/drawing/2014/main" id="{20FAE2A1-8F27-49B8-8541-3C13B47AD6AC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95" name="Forma Livre 5">
            <a:extLst>
              <a:ext uri="{FF2B5EF4-FFF2-40B4-BE49-F238E27FC236}">
                <a16:creationId xmlns:a16="http://schemas.microsoft.com/office/drawing/2014/main" id="{2F19ADC6-9832-4580-9A14-D1B481D11E29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97" name="Forma Livre 5">
            <a:extLst>
              <a:ext uri="{FF2B5EF4-FFF2-40B4-BE49-F238E27FC236}">
                <a16:creationId xmlns:a16="http://schemas.microsoft.com/office/drawing/2014/main" id="{C1561070-E604-473F-8E55-B4502DA7BD6D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99" name="Forma Livre 5">
            <a:extLst>
              <a:ext uri="{FF2B5EF4-FFF2-40B4-BE49-F238E27FC236}">
                <a16:creationId xmlns:a16="http://schemas.microsoft.com/office/drawing/2014/main" id="{4669F3F3-7F13-41B1-98EA-A04A88CE469C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01" name="Forma Livre 5">
            <a:extLst>
              <a:ext uri="{FF2B5EF4-FFF2-40B4-BE49-F238E27FC236}">
                <a16:creationId xmlns:a16="http://schemas.microsoft.com/office/drawing/2014/main" id="{42BD7F25-AB3C-4D00-977B-E773BA10807B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03" name="Forma Livre 5">
            <a:extLst>
              <a:ext uri="{FF2B5EF4-FFF2-40B4-BE49-F238E27FC236}">
                <a16:creationId xmlns:a16="http://schemas.microsoft.com/office/drawing/2014/main" id="{7B466185-3DA7-4D33-85BF-EAAB4125456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05" name="Forma Livre 5">
            <a:extLst>
              <a:ext uri="{FF2B5EF4-FFF2-40B4-BE49-F238E27FC236}">
                <a16:creationId xmlns:a16="http://schemas.microsoft.com/office/drawing/2014/main" id="{067FBB6E-9FD4-4A30-8C7C-B36C4AA32A09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07" name="Forma Livre 5">
            <a:extLst>
              <a:ext uri="{FF2B5EF4-FFF2-40B4-BE49-F238E27FC236}">
                <a16:creationId xmlns:a16="http://schemas.microsoft.com/office/drawing/2014/main" id="{0D0C4E3C-A37B-4027-B20D-46357FB3665E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09" name="Forma Livre 5">
            <a:extLst>
              <a:ext uri="{FF2B5EF4-FFF2-40B4-BE49-F238E27FC236}">
                <a16:creationId xmlns:a16="http://schemas.microsoft.com/office/drawing/2014/main" id="{0FD2391E-D304-4294-8A05-6EC9E58FC417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11" name="Forma Livre 5">
            <a:extLst>
              <a:ext uri="{FF2B5EF4-FFF2-40B4-BE49-F238E27FC236}">
                <a16:creationId xmlns:a16="http://schemas.microsoft.com/office/drawing/2014/main" id="{079D2452-BC77-4742-AB7B-30508A68E3C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13" name="Forma Livre 5">
            <a:extLst>
              <a:ext uri="{FF2B5EF4-FFF2-40B4-BE49-F238E27FC236}">
                <a16:creationId xmlns:a16="http://schemas.microsoft.com/office/drawing/2014/main" id="{7BCEC5E2-D648-46C8-8C64-94FDDCE7685B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15" name="Forma Livre 5">
            <a:extLst>
              <a:ext uri="{FF2B5EF4-FFF2-40B4-BE49-F238E27FC236}">
                <a16:creationId xmlns:a16="http://schemas.microsoft.com/office/drawing/2014/main" id="{6E6770F7-8B3D-46A2-BB80-73A1D63F34D1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17" name="Forma Livre 5">
            <a:extLst>
              <a:ext uri="{FF2B5EF4-FFF2-40B4-BE49-F238E27FC236}">
                <a16:creationId xmlns:a16="http://schemas.microsoft.com/office/drawing/2014/main" id="{DA305386-2CA9-4CB1-B6C1-3B6D7F722A4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19" name="Forma Livre 5">
            <a:extLst>
              <a:ext uri="{FF2B5EF4-FFF2-40B4-BE49-F238E27FC236}">
                <a16:creationId xmlns:a16="http://schemas.microsoft.com/office/drawing/2014/main" id="{7F1BBA34-10D4-44F3-AE4C-203CE5E635E3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21" name="Forma Livre 5">
            <a:extLst>
              <a:ext uri="{FF2B5EF4-FFF2-40B4-BE49-F238E27FC236}">
                <a16:creationId xmlns:a16="http://schemas.microsoft.com/office/drawing/2014/main" id="{3E3BBB0A-F44B-4418-9AB5-90C76F47B65C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23" name="Forma Livre 5">
            <a:extLst>
              <a:ext uri="{FF2B5EF4-FFF2-40B4-BE49-F238E27FC236}">
                <a16:creationId xmlns:a16="http://schemas.microsoft.com/office/drawing/2014/main" id="{786EAD10-8FDE-4463-AB44-FA22D4E08EB6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25" name="Forma Livre 5">
            <a:extLst>
              <a:ext uri="{FF2B5EF4-FFF2-40B4-BE49-F238E27FC236}">
                <a16:creationId xmlns:a16="http://schemas.microsoft.com/office/drawing/2014/main" id="{F7762CAA-ACEF-45F9-9F8B-D4F10B020BC3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27" name="Forma Livre 5">
            <a:extLst>
              <a:ext uri="{FF2B5EF4-FFF2-40B4-BE49-F238E27FC236}">
                <a16:creationId xmlns:a16="http://schemas.microsoft.com/office/drawing/2014/main" id="{386FE2DA-52B1-4946-89A1-7E807D6B8820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29" name="Forma Livre 5">
            <a:extLst>
              <a:ext uri="{FF2B5EF4-FFF2-40B4-BE49-F238E27FC236}">
                <a16:creationId xmlns:a16="http://schemas.microsoft.com/office/drawing/2014/main" id="{630CDC40-690A-4572-8E6C-F852F589C734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31" name="Forma Livre 5">
            <a:extLst>
              <a:ext uri="{FF2B5EF4-FFF2-40B4-BE49-F238E27FC236}">
                <a16:creationId xmlns:a16="http://schemas.microsoft.com/office/drawing/2014/main" id="{0CBE04A5-557D-4ED8-9367-4965DF872CB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33" name="Forma Livre 5">
            <a:extLst>
              <a:ext uri="{FF2B5EF4-FFF2-40B4-BE49-F238E27FC236}">
                <a16:creationId xmlns:a16="http://schemas.microsoft.com/office/drawing/2014/main" id="{18C1D1A8-8F8A-49D6-AD02-B410DE26F0BE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35" name="Forma Livre 5">
            <a:extLst>
              <a:ext uri="{FF2B5EF4-FFF2-40B4-BE49-F238E27FC236}">
                <a16:creationId xmlns:a16="http://schemas.microsoft.com/office/drawing/2014/main" id="{0919F9FD-AAF0-47C3-BF09-F46DC2147B65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37" name="Forma Livre 5">
            <a:extLst>
              <a:ext uri="{FF2B5EF4-FFF2-40B4-BE49-F238E27FC236}">
                <a16:creationId xmlns:a16="http://schemas.microsoft.com/office/drawing/2014/main" id="{37375F0B-BC73-4249-8F6A-670E30ED9D64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39" name="Forma Livre 5">
            <a:extLst>
              <a:ext uri="{FF2B5EF4-FFF2-40B4-BE49-F238E27FC236}">
                <a16:creationId xmlns:a16="http://schemas.microsoft.com/office/drawing/2014/main" id="{21E5C0A4-FAA3-4924-9412-BBA867E80D39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41" name="Forma Livre 5">
            <a:extLst>
              <a:ext uri="{FF2B5EF4-FFF2-40B4-BE49-F238E27FC236}">
                <a16:creationId xmlns:a16="http://schemas.microsoft.com/office/drawing/2014/main" id="{DA9355A1-AFF3-49B5-8161-79FD9B4B2D1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e Confete Az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rtl="0"/>
            <a:r>
              <a:rPr lang="pt-BR" noProof="0"/>
              <a:t>Título da seção com borda</a:t>
            </a:r>
          </a:p>
        </p:txBody>
      </p:sp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t-BR" noProof="0"/>
              <a:t>Insira o conteúdo aqui</a:t>
            </a:r>
          </a:p>
        </p:txBody>
      </p:sp>
      <p:sp>
        <p:nvSpPr>
          <p:cNvPr id="2" name="Forma Livre 5">
            <a:extLst>
              <a:ext uri="{FF2B5EF4-FFF2-40B4-BE49-F238E27FC236}">
                <a16:creationId xmlns:a16="http://schemas.microsoft.com/office/drawing/2014/main" id="{2DC4114B-0609-4C4D-B543-47A78CCD924E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3" name="Forma Livre 5">
            <a:extLst>
              <a:ext uri="{FF2B5EF4-FFF2-40B4-BE49-F238E27FC236}">
                <a16:creationId xmlns:a16="http://schemas.microsoft.com/office/drawing/2014/main" id="{F4991A45-6BE7-41F5-A26B-FEDE1476FA01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4" name="Forma Livre 5">
            <a:extLst>
              <a:ext uri="{FF2B5EF4-FFF2-40B4-BE49-F238E27FC236}">
                <a16:creationId xmlns:a16="http://schemas.microsoft.com/office/drawing/2014/main" id="{1E524AC6-1148-4420-9876-811DD3A6CFA3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1" name="Forma Livre 5">
            <a:extLst>
              <a:ext uri="{FF2B5EF4-FFF2-40B4-BE49-F238E27FC236}">
                <a16:creationId xmlns:a16="http://schemas.microsoft.com/office/drawing/2014/main" id="{3FB0D408-43F7-461D-BFDF-08A3F869B01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1" name="Forma Livre 5">
            <a:extLst>
              <a:ext uri="{FF2B5EF4-FFF2-40B4-BE49-F238E27FC236}">
                <a16:creationId xmlns:a16="http://schemas.microsoft.com/office/drawing/2014/main" id="{3BFEC4BA-AD08-41E5-B485-5D76779BD22C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3" name="Forma Livre 5">
            <a:extLst>
              <a:ext uri="{FF2B5EF4-FFF2-40B4-BE49-F238E27FC236}">
                <a16:creationId xmlns:a16="http://schemas.microsoft.com/office/drawing/2014/main" id="{DCADCEEA-F24D-44AB-922F-8772E0343F65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5" name="Forma Livre 5">
            <a:extLst>
              <a:ext uri="{FF2B5EF4-FFF2-40B4-BE49-F238E27FC236}">
                <a16:creationId xmlns:a16="http://schemas.microsoft.com/office/drawing/2014/main" id="{A787DE99-F548-4F27-BD73-008223ADC626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7" name="Forma Livre 5">
            <a:extLst>
              <a:ext uri="{FF2B5EF4-FFF2-40B4-BE49-F238E27FC236}">
                <a16:creationId xmlns:a16="http://schemas.microsoft.com/office/drawing/2014/main" id="{7684DD24-7DDA-4D86-9D3A-4AF92794D2AB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29" name="Forma Livre 5">
            <a:extLst>
              <a:ext uri="{FF2B5EF4-FFF2-40B4-BE49-F238E27FC236}">
                <a16:creationId xmlns:a16="http://schemas.microsoft.com/office/drawing/2014/main" id="{1B9B85DC-2B9F-4D61-8259-DFBAE7153C86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31" name="Forma Livre 5">
            <a:extLst>
              <a:ext uri="{FF2B5EF4-FFF2-40B4-BE49-F238E27FC236}">
                <a16:creationId xmlns:a16="http://schemas.microsoft.com/office/drawing/2014/main" id="{A3C2DDF8-77DE-44E7-82EB-BD2B109B8FDF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33" name="Forma Livre 5">
            <a:extLst>
              <a:ext uri="{FF2B5EF4-FFF2-40B4-BE49-F238E27FC236}">
                <a16:creationId xmlns:a16="http://schemas.microsoft.com/office/drawing/2014/main" id="{FA74D4D0-7595-4C86-991E-ACC5FA41CC6C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35" name="Forma Livre 5">
            <a:extLst>
              <a:ext uri="{FF2B5EF4-FFF2-40B4-BE49-F238E27FC236}">
                <a16:creationId xmlns:a16="http://schemas.microsoft.com/office/drawing/2014/main" id="{23157884-97DA-4B49-BAA8-4F244EF8688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37" name="Forma Livre 5">
            <a:extLst>
              <a:ext uri="{FF2B5EF4-FFF2-40B4-BE49-F238E27FC236}">
                <a16:creationId xmlns:a16="http://schemas.microsoft.com/office/drawing/2014/main" id="{07CDB3B0-5CB6-43DA-A0C1-5990C23AB10D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39" name="Forma Livre 5">
            <a:extLst>
              <a:ext uri="{FF2B5EF4-FFF2-40B4-BE49-F238E27FC236}">
                <a16:creationId xmlns:a16="http://schemas.microsoft.com/office/drawing/2014/main" id="{A932886D-EB20-4026-9D6E-687F61B1AA23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41" name="Forma Livre 5">
            <a:extLst>
              <a:ext uri="{FF2B5EF4-FFF2-40B4-BE49-F238E27FC236}">
                <a16:creationId xmlns:a16="http://schemas.microsoft.com/office/drawing/2014/main" id="{3E812D95-DE21-4AE5-8F40-2DB182F3DEB9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43" name="Forma Livre 5">
            <a:extLst>
              <a:ext uri="{FF2B5EF4-FFF2-40B4-BE49-F238E27FC236}">
                <a16:creationId xmlns:a16="http://schemas.microsoft.com/office/drawing/2014/main" id="{210B2D4F-6E86-4287-8EA1-EA3A728A112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45" name="Forma Livre 5">
            <a:extLst>
              <a:ext uri="{FF2B5EF4-FFF2-40B4-BE49-F238E27FC236}">
                <a16:creationId xmlns:a16="http://schemas.microsoft.com/office/drawing/2014/main" id="{1E976474-73A7-4C5B-9BBB-2F877FE899E6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47" name="Forma Livre 5">
            <a:extLst>
              <a:ext uri="{FF2B5EF4-FFF2-40B4-BE49-F238E27FC236}">
                <a16:creationId xmlns:a16="http://schemas.microsoft.com/office/drawing/2014/main" id="{465A6564-AC40-4493-A583-1FFB6C3E9DD9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49" name="Forma Livre 5">
            <a:extLst>
              <a:ext uri="{FF2B5EF4-FFF2-40B4-BE49-F238E27FC236}">
                <a16:creationId xmlns:a16="http://schemas.microsoft.com/office/drawing/2014/main" id="{6954C064-7CB0-4288-BE96-E91AC7F876F2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51" name="Forma Livre 5">
            <a:extLst>
              <a:ext uri="{FF2B5EF4-FFF2-40B4-BE49-F238E27FC236}">
                <a16:creationId xmlns:a16="http://schemas.microsoft.com/office/drawing/2014/main" id="{90BB86D8-7370-4CF9-8DCC-597757CFC2FB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53" name="Forma Livre 5">
            <a:extLst>
              <a:ext uri="{FF2B5EF4-FFF2-40B4-BE49-F238E27FC236}">
                <a16:creationId xmlns:a16="http://schemas.microsoft.com/office/drawing/2014/main" id="{D8B61089-5F8D-4533-AFA2-5E4CFABC7955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55" name="Forma Livre 5">
            <a:extLst>
              <a:ext uri="{FF2B5EF4-FFF2-40B4-BE49-F238E27FC236}">
                <a16:creationId xmlns:a16="http://schemas.microsoft.com/office/drawing/2014/main" id="{C3DAA582-A4E2-4D0D-9142-F0A4E91DF0FF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57" name="Forma Livre 5">
            <a:extLst>
              <a:ext uri="{FF2B5EF4-FFF2-40B4-BE49-F238E27FC236}">
                <a16:creationId xmlns:a16="http://schemas.microsoft.com/office/drawing/2014/main" id="{0330153D-7AC7-4FEE-B014-E16DDA9F990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59" name="Forma Livre 5">
            <a:extLst>
              <a:ext uri="{FF2B5EF4-FFF2-40B4-BE49-F238E27FC236}">
                <a16:creationId xmlns:a16="http://schemas.microsoft.com/office/drawing/2014/main" id="{9FE05360-0BAD-4CD0-912B-2EFB0A93B25F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61" name="Forma Livre 5">
            <a:extLst>
              <a:ext uri="{FF2B5EF4-FFF2-40B4-BE49-F238E27FC236}">
                <a16:creationId xmlns:a16="http://schemas.microsoft.com/office/drawing/2014/main" id="{2BB69768-4BF4-4369-941D-7F83EA731EC1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63" name="Forma Livre 5">
            <a:extLst>
              <a:ext uri="{FF2B5EF4-FFF2-40B4-BE49-F238E27FC236}">
                <a16:creationId xmlns:a16="http://schemas.microsoft.com/office/drawing/2014/main" id="{51F585F2-FB0F-4846-9CD2-11F7FF96FD9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17" name="Forma Livre 5">
            <a:extLst>
              <a:ext uri="{FF2B5EF4-FFF2-40B4-BE49-F238E27FC236}">
                <a16:creationId xmlns:a16="http://schemas.microsoft.com/office/drawing/2014/main" id="{CBE3430D-F606-4308-B49E-D9AAD7125090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19" name="Forma Livre 5">
            <a:extLst>
              <a:ext uri="{FF2B5EF4-FFF2-40B4-BE49-F238E27FC236}">
                <a16:creationId xmlns:a16="http://schemas.microsoft.com/office/drawing/2014/main" id="{DBCBDCF3-6847-4191-A872-E8389FEBE08D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21" name="Forma Livre 5">
            <a:extLst>
              <a:ext uri="{FF2B5EF4-FFF2-40B4-BE49-F238E27FC236}">
                <a16:creationId xmlns:a16="http://schemas.microsoft.com/office/drawing/2014/main" id="{1F7B483D-EB1A-45B5-B1AD-0EAE7F64763C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23" name="Forma Livre 5">
            <a:extLst>
              <a:ext uri="{FF2B5EF4-FFF2-40B4-BE49-F238E27FC236}">
                <a16:creationId xmlns:a16="http://schemas.microsoft.com/office/drawing/2014/main" id="{B3466B6D-9C19-4F9A-8173-BC98E52B1023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25" name="Forma Livre 5">
            <a:extLst>
              <a:ext uri="{FF2B5EF4-FFF2-40B4-BE49-F238E27FC236}">
                <a16:creationId xmlns:a16="http://schemas.microsoft.com/office/drawing/2014/main" id="{9C4E25A9-A7F7-4238-B98D-A72344849620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27" name="Forma Livre 5">
            <a:extLst>
              <a:ext uri="{FF2B5EF4-FFF2-40B4-BE49-F238E27FC236}">
                <a16:creationId xmlns:a16="http://schemas.microsoft.com/office/drawing/2014/main" id="{582162BB-6F36-41B5-B5AD-B7FD4177E530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29" name="Forma Livre 5">
            <a:extLst>
              <a:ext uri="{FF2B5EF4-FFF2-40B4-BE49-F238E27FC236}">
                <a16:creationId xmlns:a16="http://schemas.microsoft.com/office/drawing/2014/main" id="{652516D9-F1FA-4063-ADA2-9B081A2D5A2E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31" name="Forma Livre 5">
            <a:extLst>
              <a:ext uri="{FF2B5EF4-FFF2-40B4-BE49-F238E27FC236}">
                <a16:creationId xmlns:a16="http://schemas.microsoft.com/office/drawing/2014/main" id="{1C6A6B49-4641-48E9-8819-769AAE00B198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33" name="Forma Livre 5">
            <a:extLst>
              <a:ext uri="{FF2B5EF4-FFF2-40B4-BE49-F238E27FC236}">
                <a16:creationId xmlns:a16="http://schemas.microsoft.com/office/drawing/2014/main" id="{B1530B27-CB32-4FD6-ADCD-696B9A77D606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35" name="Forma Livre 5">
            <a:extLst>
              <a:ext uri="{FF2B5EF4-FFF2-40B4-BE49-F238E27FC236}">
                <a16:creationId xmlns:a16="http://schemas.microsoft.com/office/drawing/2014/main" id="{BAFEEEB6-FF84-414F-A371-D3F809A1C86D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37" name="Forma Livre 5">
            <a:extLst>
              <a:ext uri="{FF2B5EF4-FFF2-40B4-BE49-F238E27FC236}">
                <a16:creationId xmlns:a16="http://schemas.microsoft.com/office/drawing/2014/main" id="{0F8F801F-06E9-4E1C-A137-226729983354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39" name="Forma Livre 5">
            <a:extLst>
              <a:ext uri="{FF2B5EF4-FFF2-40B4-BE49-F238E27FC236}">
                <a16:creationId xmlns:a16="http://schemas.microsoft.com/office/drawing/2014/main" id="{3062C679-537B-4565-B111-60C31A15ACF4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41" name="Forma Livre 5">
            <a:extLst>
              <a:ext uri="{FF2B5EF4-FFF2-40B4-BE49-F238E27FC236}">
                <a16:creationId xmlns:a16="http://schemas.microsoft.com/office/drawing/2014/main" id="{887EEB3A-4213-464A-87A3-D2DAF47421F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43" name="Forma Livre 5">
            <a:extLst>
              <a:ext uri="{FF2B5EF4-FFF2-40B4-BE49-F238E27FC236}">
                <a16:creationId xmlns:a16="http://schemas.microsoft.com/office/drawing/2014/main" id="{ADC86261-F90C-45E0-A168-7581A8C02C38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45" name="Forma Livre 5">
            <a:extLst>
              <a:ext uri="{FF2B5EF4-FFF2-40B4-BE49-F238E27FC236}">
                <a16:creationId xmlns:a16="http://schemas.microsoft.com/office/drawing/2014/main" id="{504DD272-AA18-4EE6-AA29-9F6F74F23909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47" name="Forma Livre 5">
            <a:extLst>
              <a:ext uri="{FF2B5EF4-FFF2-40B4-BE49-F238E27FC236}">
                <a16:creationId xmlns:a16="http://schemas.microsoft.com/office/drawing/2014/main" id="{8BCD198C-85D1-4065-9D67-82D3B38E1C37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49" name="Forma Livre 5">
            <a:extLst>
              <a:ext uri="{FF2B5EF4-FFF2-40B4-BE49-F238E27FC236}">
                <a16:creationId xmlns:a16="http://schemas.microsoft.com/office/drawing/2014/main" id="{2900C489-4586-4F04-BD13-FF483556032E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51" name="Forma Livre 5">
            <a:extLst>
              <a:ext uri="{FF2B5EF4-FFF2-40B4-BE49-F238E27FC236}">
                <a16:creationId xmlns:a16="http://schemas.microsoft.com/office/drawing/2014/main" id="{FFF75EF5-F4A4-47DF-B2E8-27AF735DAE67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53" name="Forma Livre 5">
            <a:extLst>
              <a:ext uri="{FF2B5EF4-FFF2-40B4-BE49-F238E27FC236}">
                <a16:creationId xmlns:a16="http://schemas.microsoft.com/office/drawing/2014/main" id="{0C8AD0A5-DBDC-4519-871E-FE913951AE59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55" name="Forma Livre 5">
            <a:extLst>
              <a:ext uri="{FF2B5EF4-FFF2-40B4-BE49-F238E27FC236}">
                <a16:creationId xmlns:a16="http://schemas.microsoft.com/office/drawing/2014/main" id="{5417658F-66B2-4FE7-A854-CC3AE0F7EB74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57" name="Forma Livre 5">
            <a:extLst>
              <a:ext uri="{FF2B5EF4-FFF2-40B4-BE49-F238E27FC236}">
                <a16:creationId xmlns:a16="http://schemas.microsoft.com/office/drawing/2014/main" id="{A81C42B8-9501-457C-9DBC-BA397001DE6B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59" name="Forma Livre 5">
            <a:extLst>
              <a:ext uri="{FF2B5EF4-FFF2-40B4-BE49-F238E27FC236}">
                <a16:creationId xmlns:a16="http://schemas.microsoft.com/office/drawing/2014/main" id="{1E20BB75-9E81-42DF-B4BF-5B6987919CEC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61" name="Forma Livre 5">
            <a:extLst>
              <a:ext uri="{FF2B5EF4-FFF2-40B4-BE49-F238E27FC236}">
                <a16:creationId xmlns:a16="http://schemas.microsoft.com/office/drawing/2014/main" id="{D01EE500-D7A1-4352-BAD2-B850ACC4BC6A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63" name="Forma Livre 5">
            <a:extLst>
              <a:ext uri="{FF2B5EF4-FFF2-40B4-BE49-F238E27FC236}">
                <a16:creationId xmlns:a16="http://schemas.microsoft.com/office/drawing/2014/main" id="{1587723F-EB9C-433F-ACA5-343CDE53B4C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65" name="Forma Livre 5">
            <a:extLst>
              <a:ext uri="{FF2B5EF4-FFF2-40B4-BE49-F238E27FC236}">
                <a16:creationId xmlns:a16="http://schemas.microsoft.com/office/drawing/2014/main" id="{3B89FD7D-E9C3-4C00-9808-59AAFB03163F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67" name="Forma Livre 5">
            <a:extLst>
              <a:ext uri="{FF2B5EF4-FFF2-40B4-BE49-F238E27FC236}">
                <a16:creationId xmlns:a16="http://schemas.microsoft.com/office/drawing/2014/main" id="{6E04DD36-8E16-472A-941F-022D2E9A88A8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69" name="Forma Livre 5">
            <a:extLst>
              <a:ext uri="{FF2B5EF4-FFF2-40B4-BE49-F238E27FC236}">
                <a16:creationId xmlns:a16="http://schemas.microsoft.com/office/drawing/2014/main" id="{12E1B3B0-875B-4233-B21E-CFCC3D054FB2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71" name="Forma Livre 5">
            <a:extLst>
              <a:ext uri="{FF2B5EF4-FFF2-40B4-BE49-F238E27FC236}">
                <a16:creationId xmlns:a16="http://schemas.microsoft.com/office/drawing/2014/main" id="{EEFA6ADA-AE04-43D9-AEBA-6D4B6101D19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73" name="Forma Livre 5">
            <a:extLst>
              <a:ext uri="{FF2B5EF4-FFF2-40B4-BE49-F238E27FC236}">
                <a16:creationId xmlns:a16="http://schemas.microsoft.com/office/drawing/2014/main" id="{EF5B0E26-2791-4B14-B592-172C2FAC6FE5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75" name="Forma Livre 5">
            <a:extLst>
              <a:ext uri="{FF2B5EF4-FFF2-40B4-BE49-F238E27FC236}">
                <a16:creationId xmlns:a16="http://schemas.microsoft.com/office/drawing/2014/main" id="{7CDA8C23-F3D0-475C-8B0B-D2483AECFAB8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77" name="Forma Livre 5">
            <a:extLst>
              <a:ext uri="{FF2B5EF4-FFF2-40B4-BE49-F238E27FC236}">
                <a16:creationId xmlns:a16="http://schemas.microsoft.com/office/drawing/2014/main" id="{A6895141-163A-4201-B333-6467D533F440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79" name="Forma Livre 5">
            <a:extLst>
              <a:ext uri="{FF2B5EF4-FFF2-40B4-BE49-F238E27FC236}">
                <a16:creationId xmlns:a16="http://schemas.microsoft.com/office/drawing/2014/main" id="{96857859-9A05-4D31-8334-CDC677051A05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81" name="Forma Livre 5">
            <a:extLst>
              <a:ext uri="{FF2B5EF4-FFF2-40B4-BE49-F238E27FC236}">
                <a16:creationId xmlns:a16="http://schemas.microsoft.com/office/drawing/2014/main" id="{EBBC59FD-BB44-465C-9882-47450B890D9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83" name="Forma Livre 5">
            <a:extLst>
              <a:ext uri="{FF2B5EF4-FFF2-40B4-BE49-F238E27FC236}">
                <a16:creationId xmlns:a16="http://schemas.microsoft.com/office/drawing/2014/main" id="{B55E93B0-6435-4CBB-9B59-5C2C61984C86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85" name="Forma Livre 5">
            <a:extLst>
              <a:ext uri="{FF2B5EF4-FFF2-40B4-BE49-F238E27FC236}">
                <a16:creationId xmlns:a16="http://schemas.microsoft.com/office/drawing/2014/main" id="{CB08B145-8F37-4A8A-A4CE-4438007E168A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  <p:sp>
        <p:nvSpPr>
          <p:cNvPr id="187" name="Forma Livre 5">
            <a:extLst>
              <a:ext uri="{FF2B5EF4-FFF2-40B4-BE49-F238E27FC236}">
                <a16:creationId xmlns:a16="http://schemas.microsoft.com/office/drawing/2014/main" id="{3B0D020A-90FC-400F-B7B5-63FC994068E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rão Inferior Pr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t-BR" noProof="0"/>
              <a:t>Insira o conteúdo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rtl="0"/>
            <a:r>
              <a:rPr lang="pt-BR" noProof="0"/>
              <a:t>Inserir o Texto Aqui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C8B4846-4E60-4E5B-9695-28F923D1D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rão Inferior Br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91440" tIns="0" rIns="91440" bIns="0" rtlCol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rtl="0"/>
            <a:r>
              <a:rPr lang="pt-BR" noProof="0"/>
              <a:t>Inserir o texto aqui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t-BR" noProof="0"/>
              <a:t>Insira o conteúdo aqui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D8AAE41-A985-425A-934D-615BBE360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5C51AC2-7843-4F05-8337-31FA6B4B9410}" type="datetime1">
              <a:rPr lang="pt-BR" altLang="en-US" noProof="0" smtClean="0"/>
              <a:t>21/07/2024</a:t>
            </a:fld>
            <a:endParaRPr lang="pt-BR" altLang="en-US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altLang="en-US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402A1B0-4691-41D9-84E0-69D594EAA3FE}" type="slidenum">
              <a:rPr lang="pt-BR" altLang="en-US" noProof="0" smtClean="0"/>
              <a:pPr rtl="0"/>
              <a:t>‹nº›</a:t>
            </a:fld>
            <a:endParaRPr lang="pt-BR" altLang="en-US" noProof="0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703" r:id="rId7"/>
    <p:sldLayoutId id="2147483690" r:id="rId8"/>
    <p:sldLayoutId id="2147483704" r:id="rId9"/>
    <p:sldLayoutId id="2147483691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scvitoriaregia@g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6C72E86B-A7E2-7AC3-5022-77FF814D7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114" y="989620"/>
            <a:ext cx="4214734" cy="4214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21" y="727388"/>
            <a:ext cx="5334000" cy="1189038"/>
          </a:xfrm>
        </p:spPr>
        <p:txBody>
          <a:bodyPr rtlCol="0"/>
          <a:lstStyle/>
          <a:p>
            <a:pPr rtl="0"/>
            <a:r>
              <a:rPr lang="pt-BR" dirty="0"/>
              <a:t>Conexões</a:t>
            </a:r>
          </a:p>
        </p:txBody>
      </p:sp>
      <p:sp>
        <p:nvSpPr>
          <p:cNvPr id="9219" name="Retângulo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121831" y="2215194"/>
            <a:ext cx="4754380" cy="1887511"/>
          </a:xfrm>
        </p:spPr>
        <p:txBody>
          <a:bodyPr rtlCol="0"/>
          <a:lstStyle/>
          <a:p>
            <a:pPr rtl="0"/>
            <a:r>
              <a:rPr lang="pt-BR" dirty="0"/>
              <a:t>Atividades</a:t>
            </a:r>
          </a:p>
          <a:p>
            <a:pPr rtl="0"/>
            <a:endParaRPr lang="pt-BR" dirty="0"/>
          </a:p>
          <a:p>
            <a:pPr lvl="1" rtl="0"/>
            <a:r>
              <a:rPr lang="pt-BR" sz="1400" dirty="0"/>
              <a:t>Lançamento livro </a:t>
            </a:r>
            <a:r>
              <a:rPr lang="pt-BR" sz="1400" dirty="0" err="1"/>
              <a:t>Soroposidhiva</a:t>
            </a:r>
            <a:r>
              <a:rPr lang="pt-BR" sz="1400" dirty="0"/>
              <a:t>: </a:t>
            </a:r>
          </a:p>
          <a:p>
            <a:pPr marL="0" lvl="1" indent="0" rtl="0">
              <a:buNone/>
            </a:pPr>
            <a:r>
              <a:rPr lang="pt-BR" sz="1400" dirty="0"/>
              <a:t>uma mulher na diáspora da AIDS</a:t>
            </a:r>
          </a:p>
          <a:p>
            <a:pPr lvl="1" rtl="0"/>
            <a:endParaRPr lang="pt-BR" sz="1400" dirty="0"/>
          </a:p>
          <a:p>
            <a:pPr rtl="0"/>
            <a:endParaRPr lang="pt-BR" altLang="en-US" dirty="0"/>
          </a:p>
        </p:txBody>
      </p:sp>
      <p:pic>
        <p:nvPicPr>
          <p:cNvPr id="5" name="Imagem 4" descr="Placa de identificação de um estabelecimento&#10;&#10;Descrição gerada automaticamente com confiança baixa">
            <a:extLst>
              <a:ext uri="{FF2B5EF4-FFF2-40B4-BE49-F238E27FC236}">
                <a16:creationId xmlns:a16="http://schemas.microsoft.com/office/drawing/2014/main" id="{2E4E4745-9910-620C-F012-EA20B4E12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223" y="1253598"/>
            <a:ext cx="3457975" cy="4610633"/>
          </a:xfrm>
          <a:prstGeom prst="rect">
            <a:avLst/>
          </a:prstGeom>
        </p:spPr>
      </p:pic>
      <p:pic>
        <p:nvPicPr>
          <p:cNvPr id="16" name="Espaço Reservado para Imagem 15" descr="Pessoas sentadas em cadeiras&#10;&#10;Descrição gerada automaticamente">
            <a:extLst>
              <a:ext uri="{FF2B5EF4-FFF2-40B4-BE49-F238E27FC236}">
                <a16:creationId xmlns:a16="http://schemas.microsoft.com/office/drawing/2014/main" id="{60E53440-5B1C-B660-C0B3-A80AB04999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5556" b="15556"/>
          <a:stretch>
            <a:fillRect/>
          </a:stretch>
        </p:blipFill>
        <p:spPr/>
      </p:pic>
      <p:pic>
        <p:nvPicPr>
          <p:cNvPr id="14" name="Espaço Reservado para Imagem 13" descr="Pessoas posando para uma foto numa sala&#10;&#10;Descrição gerada automaticamente">
            <a:extLst>
              <a:ext uri="{FF2B5EF4-FFF2-40B4-BE49-F238E27FC236}">
                <a16:creationId xmlns:a16="http://schemas.microsoft.com/office/drawing/2014/main" id="{6DC0B42A-CA74-DFAF-2C1D-119254D6FC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15556" b="1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32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21" y="727388"/>
            <a:ext cx="5334000" cy="1189038"/>
          </a:xfrm>
        </p:spPr>
        <p:txBody>
          <a:bodyPr rtlCol="0"/>
          <a:lstStyle/>
          <a:p>
            <a:pPr rtl="0"/>
            <a:r>
              <a:rPr lang="pt-BR" dirty="0"/>
              <a:t>Conexões</a:t>
            </a:r>
          </a:p>
        </p:txBody>
      </p:sp>
      <p:sp>
        <p:nvSpPr>
          <p:cNvPr id="9219" name="Retângulo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121831" y="2215194"/>
            <a:ext cx="3563843" cy="1887511"/>
          </a:xfrm>
        </p:spPr>
        <p:txBody>
          <a:bodyPr rtlCol="0"/>
          <a:lstStyle/>
          <a:p>
            <a:pPr rtl="0"/>
            <a:r>
              <a:rPr lang="pt-BR" dirty="0"/>
              <a:t>Atividades</a:t>
            </a:r>
          </a:p>
          <a:p>
            <a:pPr rtl="0"/>
            <a:endParaRPr lang="pt-BR" dirty="0"/>
          </a:p>
          <a:p>
            <a:pPr lvl="1" rtl="0"/>
            <a:r>
              <a:rPr lang="pt-BR" sz="1400" dirty="0"/>
              <a:t>1° Seminário Mulheres Contra Violência</a:t>
            </a:r>
          </a:p>
          <a:p>
            <a:pPr marL="0" lvl="1" indent="0" rtl="0">
              <a:lnSpc>
                <a:spcPct val="150000"/>
              </a:lnSpc>
              <a:buNone/>
            </a:pPr>
            <a:r>
              <a:rPr lang="pt-BR" sz="1400" dirty="0"/>
              <a:t>Na Luta por Direitos: diálogos entre direitos humanos  , gênero e saúde</a:t>
            </a:r>
          </a:p>
          <a:p>
            <a:pPr lvl="1" rtl="0"/>
            <a:endParaRPr lang="pt-BR" sz="1400" dirty="0"/>
          </a:p>
          <a:p>
            <a:pPr rtl="0"/>
            <a:endParaRPr lang="pt-BR" altLang="en-US" dirty="0"/>
          </a:p>
        </p:txBody>
      </p:sp>
      <p:pic>
        <p:nvPicPr>
          <p:cNvPr id="4" name="Imagem 3" descr="Homem sentado em um balcão&#10;&#10;Descrição gerada automaticamente com confiança média">
            <a:extLst>
              <a:ext uri="{FF2B5EF4-FFF2-40B4-BE49-F238E27FC236}">
                <a16:creationId xmlns:a16="http://schemas.microsoft.com/office/drawing/2014/main" id="{E521D06E-7171-E7E6-0C97-32AF97A1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475" y="1122831"/>
            <a:ext cx="3563843" cy="4751791"/>
          </a:xfrm>
          <a:prstGeom prst="rect">
            <a:avLst/>
          </a:prstGeom>
        </p:spPr>
      </p:pic>
      <p:pic>
        <p:nvPicPr>
          <p:cNvPr id="7" name="Imagem 6" descr="Grupo de pessoas em pé lado a lado&#10;&#10;Descrição gerada automaticamente">
            <a:extLst>
              <a:ext uri="{FF2B5EF4-FFF2-40B4-BE49-F238E27FC236}">
                <a16:creationId xmlns:a16="http://schemas.microsoft.com/office/drawing/2014/main" id="{48563F11-3B0F-7319-845A-D81647CF2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897" y="1899538"/>
            <a:ext cx="4294682" cy="30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21" y="727388"/>
            <a:ext cx="5334000" cy="1189038"/>
          </a:xfrm>
        </p:spPr>
        <p:txBody>
          <a:bodyPr rtlCol="0"/>
          <a:lstStyle/>
          <a:p>
            <a:pPr rtl="0"/>
            <a:r>
              <a:rPr lang="pt-BR" dirty="0"/>
              <a:t>Conexões</a:t>
            </a:r>
          </a:p>
        </p:txBody>
      </p:sp>
      <p:sp>
        <p:nvSpPr>
          <p:cNvPr id="9219" name="Retângulo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121831" y="2215194"/>
            <a:ext cx="4754380" cy="1887511"/>
          </a:xfrm>
        </p:spPr>
        <p:txBody>
          <a:bodyPr rtlCol="0"/>
          <a:lstStyle/>
          <a:p>
            <a:pPr rtl="0"/>
            <a:endParaRPr lang="pt-BR" sz="1400" dirty="0"/>
          </a:p>
          <a:p>
            <a:pPr lvl="1" rtl="0"/>
            <a:endParaRPr lang="pt-BR" sz="1400" dirty="0"/>
          </a:p>
          <a:p>
            <a:pPr rtl="0"/>
            <a:endParaRPr lang="pt-BR" altLang="en-US" dirty="0"/>
          </a:p>
        </p:txBody>
      </p:sp>
      <p:pic>
        <p:nvPicPr>
          <p:cNvPr id="5" name="Espaço Reservado para Imagem 4" descr="Uma imagem contendo edifício, criança, mesa, brinquedo&#10;&#10;Descrição gerada automaticamente">
            <a:extLst>
              <a:ext uri="{FF2B5EF4-FFF2-40B4-BE49-F238E27FC236}">
                <a16:creationId xmlns:a16="http://schemas.microsoft.com/office/drawing/2014/main" id="{8910B749-EB1B-A2C9-77AD-941049355F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256" b="7256"/>
          <a:stretch>
            <a:fillRect/>
          </a:stretch>
        </p:blipFill>
        <p:spPr>
          <a:xfrm>
            <a:off x="7210199" y="3507021"/>
            <a:ext cx="4754380" cy="2362200"/>
          </a:xfrm>
        </p:spPr>
      </p:pic>
      <p:pic>
        <p:nvPicPr>
          <p:cNvPr id="8" name="Imagem 7" descr="Grupo de pessoas em pé ao lado de criança&#10;&#10;Descrição gerada automaticamente com confiança média">
            <a:extLst>
              <a:ext uri="{FF2B5EF4-FFF2-40B4-BE49-F238E27FC236}">
                <a16:creationId xmlns:a16="http://schemas.microsoft.com/office/drawing/2014/main" id="{BF7D6697-EFB8-424E-914B-522651B70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199" y="299803"/>
            <a:ext cx="4754380" cy="2992288"/>
          </a:xfrm>
          <a:prstGeom prst="rect">
            <a:avLst/>
          </a:prstGeom>
        </p:spPr>
      </p:pic>
      <p:pic>
        <p:nvPicPr>
          <p:cNvPr id="10" name="Imagem 9" descr="Mulher com criança na frente de um carro&#10;&#10;Descrição gerada automaticamente com confiança média">
            <a:extLst>
              <a:ext uri="{FF2B5EF4-FFF2-40B4-BE49-F238E27FC236}">
                <a16:creationId xmlns:a16="http://schemas.microsoft.com/office/drawing/2014/main" id="{1B59009D-74BE-3BCA-5DA8-0427FA8C8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520" y="288294"/>
            <a:ext cx="3137213" cy="2960650"/>
          </a:xfrm>
          <a:prstGeom prst="rect">
            <a:avLst/>
          </a:prstGeom>
        </p:spPr>
      </p:pic>
      <p:pic>
        <p:nvPicPr>
          <p:cNvPr id="13" name="Imagem 12" descr="Grupo de pessoas em pé lado a lado&#10;&#10;Descrição gerada automaticamente">
            <a:extLst>
              <a:ext uri="{FF2B5EF4-FFF2-40B4-BE49-F238E27FC236}">
                <a16:creationId xmlns:a16="http://schemas.microsoft.com/office/drawing/2014/main" id="{873B20B1-8116-8D66-ED0E-1581CA590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130" y="3609057"/>
            <a:ext cx="3577603" cy="227177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ACD0F25-43D4-1179-5F68-6339F7BF5760}"/>
              </a:ext>
            </a:extLst>
          </p:cNvPr>
          <p:cNvSpPr txBox="1"/>
          <p:nvPr/>
        </p:nvSpPr>
        <p:spPr>
          <a:xfrm>
            <a:off x="121831" y="2215194"/>
            <a:ext cx="2919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Atividade </a:t>
            </a:r>
          </a:p>
          <a:p>
            <a:endParaRPr lang="pt-BR" dirty="0"/>
          </a:p>
          <a:p>
            <a:r>
              <a:rPr lang="pt-BR" dirty="0"/>
              <a:t>- Roda de conversa com as profissionais do sexo da região da baixada em parceria com alunos de Psicologia Estácio no Armazém baixada </a:t>
            </a:r>
          </a:p>
        </p:txBody>
      </p:sp>
    </p:spTree>
    <p:extLst>
      <p:ext uri="{BB962C8B-B14F-4D97-AF65-F5344CB8AC3E}">
        <p14:creationId xmlns:p14="http://schemas.microsoft.com/office/powerpoint/2010/main" val="2724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21" y="727388"/>
            <a:ext cx="5334000" cy="1189038"/>
          </a:xfrm>
        </p:spPr>
        <p:txBody>
          <a:bodyPr rtlCol="0"/>
          <a:lstStyle/>
          <a:p>
            <a:pPr rtl="0"/>
            <a:r>
              <a:rPr lang="pt-BR" dirty="0"/>
              <a:t>Conexões</a:t>
            </a:r>
          </a:p>
        </p:txBody>
      </p:sp>
      <p:sp>
        <p:nvSpPr>
          <p:cNvPr id="9219" name="Retângulo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121831" y="2215194"/>
            <a:ext cx="4754380" cy="1887511"/>
          </a:xfrm>
        </p:spPr>
        <p:txBody>
          <a:bodyPr rtlCol="0"/>
          <a:lstStyle/>
          <a:p>
            <a:pPr rtl="0"/>
            <a:endParaRPr lang="pt-BR" sz="1400" dirty="0"/>
          </a:p>
          <a:p>
            <a:pPr lvl="1" rtl="0"/>
            <a:endParaRPr lang="pt-BR" sz="1400" dirty="0"/>
          </a:p>
          <a:p>
            <a:pPr rtl="0"/>
            <a:endParaRPr lang="pt-BR" alt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CD0F25-43D4-1179-5F68-6339F7BF5760}"/>
              </a:ext>
            </a:extLst>
          </p:cNvPr>
          <p:cNvSpPr txBox="1"/>
          <p:nvPr/>
        </p:nvSpPr>
        <p:spPr>
          <a:xfrm>
            <a:off x="121831" y="2215194"/>
            <a:ext cx="378287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Atividade 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- Montagem e distribuição de Kits para otimização das distribuições. </a:t>
            </a:r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09926CE1-D20E-0AD4-595C-5EB1FF079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638" y="771758"/>
            <a:ext cx="2470483" cy="5078892"/>
          </a:xfrm>
          <a:prstGeom prst="rect">
            <a:avLst/>
          </a:prstGeom>
        </p:spPr>
      </p:pic>
      <p:pic>
        <p:nvPicPr>
          <p:cNvPr id="15" name="Imagem 14" descr="Uma imagem contendo pessoa, no interior, mesa, bolo&#10;&#10;Descrição gerada automaticamente">
            <a:extLst>
              <a:ext uri="{FF2B5EF4-FFF2-40B4-BE49-F238E27FC236}">
                <a16:creationId xmlns:a16="http://schemas.microsoft.com/office/drawing/2014/main" id="{8E5B15E7-5F87-3012-3274-990D42F1B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057" y="772780"/>
            <a:ext cx="3753552" cy="49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21" y="727388"/>
            <a:ext cx="5334000" cy="1189038"/>
          </a:xfrm>
        </p:spPr>
        <p:txBody>
          <a:bodyPr rtlCol="0"/>
          <a:lstStyle/>
          <a:p>
            <a:pPr rtl="0"/>
            <a:r>
              <a:rPr lang="pt-BR" dirty="0"/>
              <a:t>Conexões</a:t>
            </a:r>
          </a:p>
        </p:txBody>
      </p:sp>
      <p:sp>
        <p:nvSpPr>
          <p:cNvPr id="9219" name="Retângulo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121831" y="2215194"/>
            <a:ext cx="4754380" cy="1887511"/>
          </a:xfrm>
        </p:spPr>
        <p:txBody>
          <a:bodyPr rtlCol="0"/>
          <a:lstStyle/>
          <a:p>
            <a:pPr rtl="0"/>
            <a:endParaRPr lang="pt-BR" sz="1400" dirty="0"/>
          </a:p>
          <a:p>
            <a:pPr lvl="1" rtl="0"/>
            <a:endParaRPr lang="pt-BR" sz="1400" dirty="0"/>
          </a:p>
          <a:p>
            <a:pPr rtl="0"/>
            <a:endParaRPr lang="pt-BR" alt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CD0F25-43D4-1179-5F68-6339F7BF5760}"/>
              </a:ext>
            </a:extLst>
          </p:cNvPr>
          <p:cNvSpPr txBox="1"/>
          <p:nvPr/>
        </p:nvSpPr>
        <p:spPr>
          <a:xfrm>
            <a:off x="121831" y="2215194"/>
            <a:ext cx="3782871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Atividade 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- Distribuição de insumos e Kits. </a:t>
            </a:r>
          </a:p>
        </p:txBody>
      </p:sp>
      <p:pic>
        <p:nvPicPr>
          <p:cNvPr id="5" name="Imagem 4" descr="Uma imagem contendo ao ar livre, edifício, tijolo, calçada&#10;&#10;Descrição gerada automaticamente">
            <a:extLst>
              <a:ext uri="{FF2B5EF4-FFF2-40B4-BE49-F238E27FC236}">
                <a16:creationId xmlns:a16="http://schemas.microsoft.com/office/drawing/2014/main" id="{20617EF1-A744-574C-A13D-69FBFAD4A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437" y="750083"/>
            <a:ext cx="3775126" cy="5033501"/>
          </a:xfrm>
          <a:prstGeom prst="rect">
            <a:avLst/>
          </a:prstGeom>
        </p:spPr>
      </p:pic>
      <p:pic>
        <p:nvPicPr>
          <p:cNvPr id="8" name="Imagem 7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E719AAF4-6453-D5F9-71AE-49E70CC07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043" y="727388"/>
            <a:ext cx="3775126" cy="503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31" y="802339"/>
            <a:ext cx="5334000" cy="1189038"/>
          </a:xfrm>
        </p:spPr>
        <p:txBody>
          <a:bodyPr rtlCol="0"/>
          <a:lstStyle/>
          <a:p>
            <a:pPr rtl="0"/>
            <a:r>
              <a:rPr lang="pt-BR" dirty="0"/>
              <a:t>Conexões</a:t>
            </a:r>
          </a:p>
        </p:txBody>
      </p:sp>
      <p:sp>
        <p:nvSpPr>
          <p:cNvPr id="9219" name="Retângulo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121831" y="2215194"/>
            <a:ext cx="4754380" cy="1887511"/>
          </a:xfrm>
        </p:spPr>
        <p:txBody>
          <a:bodyPr rtlCol="0"/>
          <a:lstStyle/>
          <a:p>
            <a:pPr rtl="0"/>
            <a:endParaRPr lang="pt-BR" sz="1400" dirty="0"/>
          </a:p>
          <a:p>
            <a:pPr lvl="1" rtl="0"/>
            <a:endParaRPr lang="pt-BR" sz="1400" dirty="0"/>
          </a:p>
          <a:p>
            <a:pPr rtl="0"/>
            <a:endParaRPr lang="pt-BR" alt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CD0F25-43D4-1179-5F68-6339F7BF5760}"/>
              </a:ext>
            </a:extLst>
          </p:cNvPr>
          <p:cNvSpPr txBox="1"/>
          <p:nvPr/>
        </p:nvSpPr>
        <p:spPr>
          <a:xfrm>
            <a:off x="0" y="2189411"/>
            <a:ext cx="5096656" cy="225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Atividade 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- Atividade do Projeto Comunitário de ensino “ Organizações do terceiro setor e formação em enfermagem: uma experimentação pedagógica em </a:t>
            </a:r>
            <a:r>
              <a:rPr lang="pt-BR" dirty="0" err="1"/>
              <a:t>curricularização</a:t>
            </a:r>
            <a:r>
              <a:rPr lang="pt-BR" dirty="0"/>
              <a:t> da extensão universitária”</a:t>
            </a:r>
          </a:p>
        </p:txBody>
      </p:sp>
      <p:pic>
        <p:nvPicPr>
          <p:cNvPr id="9" name="Imagem 8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0545F9B6-DD58-49F0-9188-350CAA18E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365" y="236094"/>
            <a:ext cx="4211976" cy="56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31" y="802339"/>
            <a:ext cx="5334000" cy="1189038"/>
          </a:xfrm>
        </p:spPr>
        <p:txBody>
          <a:bodyPr rtlCol="0"/>
          <a:lstStyle/>
          <a:p>
            <a:pPr rtl="0"/>
            <a:r>
              <a:rPr lang="pt-BR" dirty="0"/>
              <a:t>Conexões</a:t>
            </a:r>
          </a:p>
        </p:txBody>
      </p:sp>
      <p:sp>
        <p:nvSpPr>
          <p:cNvPr id="9219" name="Retângulo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121831" y="2215194"/>
            <a:ext cx="4754380" cy="1887511"/>
          </a:xfrm>
        </p:spPr>
        <p:txBody>
          <a:bodyPr rtlCol="0"/>
          <a:lstStyle/>
          <a:p>
            <a:pPr rtl="0"/>
            <a:endParaRPr lang="pt-BR" sz="1400" dirty="0"/>
          </a:p>
          <a:p>
            <a:pPr lvl="1" rtl="0"/>
            <a:endParaRPr lang="pt-BR" sz="1400" dirty="0"/>
          </a:p>
          <a:p>
            <a:pPr rtl="0"/>
            <a:endParaRPr lang="pt-BR" alt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CD0F25-43D4-1179-5F68-6339F7BF5760}"/>
              </a:ext>
            </a:extLst>
          </p:cNvPr>
          <p:cNvSpPr txBox="1"/>
          <p:nvPr/>
        </p:nvSpPr>
        <p:spPr>
          <a:xfrm>
            <a:off x="0" y="2189411"/>
            <a:ext cx="4557010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Atividade 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- Participação no  XV ENONG (Encontro Nacional de ONG, Redes e Movimentos de Luta contra a Aids) </a:t>
            </a:r>
          </a:p>
        </p:txBody>
      </p:sp>
      <p:pic>
        <p:nvPicPr>
          <p:cNvPr id="5" name="Imagem 4" descr="Pessoas sentadas em uma sala&#10;&#10;Descrição gerada automaticamente com confiança média">
            <a:extLst>
              <a:ext uri="{FF2B5EF4-FFF2-40B4-BE49-F238E27FC236}">
                <a16:creationId xmlns:a16="http://schemas.microsoft.com/office/drawing/2014/main" id="{59751254-8CBD-AF7E-36E2-320DD9782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11" y="449705"/>
            <a:ext cx="6775554" cy="50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7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31" y="802339"/>
            <a:ext cx="5334000" cy="1189038"/>
          </a:xfrm>
        </p:spPr>
        <p:txBody>
          <a:bodyPr rtlCol="0"/>
          <a:lstStyle/>
          <a:p>
            <a:pPr rtl="0"/>
            <a:r>
              <a:rPr lang="pt-BR" dirty="0"/>
              <a:t>Conexões</a:t>
            </a:r>
          </a:p>
        </p:txBody>
      </p:sp>
      <p:sp>
        <p:nvSpPr>
          <p:cNvPr id="9219" name="Retângulo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121831" y="2215194"/>
            <a:ext cx="4754380" cy="1887511"/>
          </a:xfrm>
        </p:spPr>
        <p:txBody>
          <a:bodyPr rtlCol="0"/>
          <a:lstStyle/>
          <a:p>
            <a:pPr rtl="0"/>
            <a:endParaRPr lang="pt-BR" sz="1400" dirty="0"/>
          </a:p>
          <a:p>
            <a:pPr lvl="1" rtl="0"/>
            <a:endParaRPr lang="pt-BR" sz="1400" dirty="0"/>
          </a:p>
          <a:p>
            <a:pPr rtl="0"/>
            <a:endParaRPr lang="pt-BR" alt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CD0F25-43D4-1179-5F68-6339F7BF5760}"/>
              </a:ext>
            </a:extLst>
          </p:cNvPr>
          <p:cNvSpPr txBox="1"/>
          <p:nvPr/>
        </p:nvSpPr>
        <p:spPr>
          <a:xfrm>
            <a:off x="0" y="2189411"/>
            <a:ext cx="4557010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Atividade 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- Roda de conversa no Armazém Baixada sobre o 02 de junho dia Internacional das profissionais do sexo</a:t>
            </a:r>
          </a:p>
        </p:txBody>
      </p:sp>
      <p:pic>
        <p:nvPicPr>
          <p:cNvPr id="6" name="Imagem 5" descr="Pessoas sentadas ao redor de uma mesa&#10;&#10;Descrição gerada automaticamente com confiança baixa">
            <a:extLst>
              <a:ext uri="{FF2B5EF4-FFF2-40B4-BE49-F238E27FC236}">
                <a16:creationId xmlns:a16="http://schemas.microsoft.com/office/drawing/2014/main" id="{B51D961E-CC9D-27AE-2D77-26A21B248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010" y="318938"/>
            <a:ext cx="3507698" cy="4676931"/>
          </a:xfrm>
          <a:prstGeom prst="rect">
            <a:avLst/>
          </a:prstGeom>
        </p:spPr>
      </p:pic>
      <p:pic>
        <p:nvPicPr>
          <p:cNvPr id="8" name="Imagem 7" descr="Pessoas sentadas no chão&#10;&#10;Descrição gerada automaticamente com confiança média">
            <a:extLst>
              <a:ext uri="{FF2B5EF4-FFF2-40B4-BE49-F238E27FC236}">
                <a16:creationId xmlns:a16="http://schemas.microsoft.com/office/drawing/2014/main" id="{6FB97DD8-D7AE-E3BD-BD1E-EE8C6AA1F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904" y="253168"/>
            <a:ext cx="2381874" cy="3175832"/>
          </a:xfrm>
          <a:prstGeom prst="rect">
            <a:avLst/>
          </a:prstGeom>
        </p:spPr>
      </p:pic>
      <p:pic>
        <p:nvPicPr>
          <p:cNvPr id="10" name="Imagem 9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D989F461-33DF-AA39-7364-97FEB4F87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245" y="3742454"/>
            <a:ext cx="3087240" cy="23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5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Perguntas </a:t>
            </a:r>
            <a:r>
              <a:rPr lang="pt-BR">
                <a:solidFill>
                  <a:schemeClr val="accent5"/>
                </a:solidFill>
              </a:rPr>
              <a:t>e</a:t>
            </a:r>
            <a:r>
              <a:rPr lang="pt-BR"/>
              <a:t> Respostas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3BC92DE-1779-4A44-AED9-0261C2497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3EA6602-30A1-4051-A288-1510D0F0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solidFill>
                  <a:srgbClr val="FF2625"/>
                </a:solidFill>
              </a:rPr>
              <a:t>Obrigada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pt-B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oscvitoriaregia@gmail.com</a:t>
            </a:r>
            <a:endParaRPr lang="pt-BR" dirty="0">
              <a:solidFill>
                <a:schemeClr val="bg1"/>
              </a:solidFill>
            </a:endParaRPr>
          </a:p>
          <a:p>
            <a:pPr rtl="0"/>
            <a:endParaRPr lang="pt-BR" dirty="0">
              <a:solidFill>
                <a:schemeClr val="bg1"/>
              </a:solidFill>
            </a:endParaRPr>
          </a:p>
          <a:p>
            <a:pPr rtl="0"/>
            <a:r>
              <a:rPr lang="pt-BR" dirty="0">
                <a:solidFill>
                  <a:schemeClr val="bg1"/>
                </a:solidFill>
              </a:rPr>
              <a:t>16 99638-7064</a:t>
            </a:r>
          </a:p>
          <a:p>
            <a:pPr rtl="0"/>
            <a:endParaRPr lang="pt-BR" dirty="0">
              <a:solidFill>
                <a:schemeClr val="bg1"/>
              </a:solidFill>
            </a:endParaRPr>
          </a:p>
          <a:p>
            <a:pPr rtl="0"/>
            <a:r>
              <a:rPr lang="pt-BR" dirty="0">
                <a:solidFill>
                  <a:schemeClr val="bg1"/>
                </a:solidFill>
              </a:rPr>
              <a:t>https://www.ongvitoriaregia.org.br/</a:t>
            </a:r>
          </a:p>
        </p:txBody>
      </p:sp>
    </p:spTree>
    <p:extLst>
      <p:ext uri="{BB962C8B-B14F-4D97-AF65-F5344CB8AC3E}">
        <p14:creationId xmlns:p14="http://schemas.microsoft.com/office/powerpoint/2010/main" val="39924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solidFill>
                  <a:schemeClr val="accent2"/>
                </a:solidFill>
              </a:rPr>
              <a:t>Apresentação</a:t>
            </a:r>
            <a:endParaRPr lang="pt-BR" dirty="0"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pt-BR" dirty="0"/>
              <a:t>Objetivo </a:t>
            </a:r>
          </a:p>
          <a:p>
            <a:pPr lvl="1" rtl="0"/>
            <a:endParaRPr lang="pt-BR" altLang="en-US" dirty="0"/>
          </a:p>
          <a:p>
            <a:pPr lvl="1" algn="just" rtl="0"/>
            <a:endParaRPr lang="pt-BR" dirty="0"/>
          </a:p>
          <a:p>
            <a:pPr lvl="1" algn="just" rtl="0">
              <a:lnSpc>
                <a:spcPct val="150000"/>
              </a:lnSpc>
            </a:pPr>
            <a:r>
              <a:rPr lang="pt-BR" dirty="0"/>
              <a:t>Realizar ações de prevenção para infecções de IST e HIV/AIDS entre populações de mulheres, travestis/transexuais, profissionais do sexo e residentes na cidade de Ribeirão Preto, e , aconselhamentos jurídicos para promover acesso a direitos e/ou resolver conflitos em órgãos existentes </a:t>
            </a:r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Visão Geral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6209" y="3050843"/>
            <a:ext cx="7799387" cy="1534757"/>
          </a:xfrm>
        </p:spPr>
        <p:txBody>
          <a:bodyPr rtlCol="0"/>
          <a:lstStyle/>
          <a:p>
            <a:pPr rtl="0">
              <a:lnSpc>
                <a:spcPct val="200000"/>
              </a:lnSpc>
            </a:pPr>
            <a:r>
              <a:rPr lang="pt-BR" dirty="0"/>
              <a:t>Nossa metodologia é pautada por 03 passos interdependentes e complementares , quais sejam (01) prevenir e informar, (02) garantir direitos e (03) agir em rede e consonância com a gestão pública </a:t>
            </a:r>
          </a:p>
        </p:txBody>
      </p:sp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84004F6-2668-4FC1-838D-4ECB627E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Áreas Atendidas  </a:t>
            </a:r>
          </a:p>
        </p:txBody>
      </p:sp>
      <p:sp>
        <p:nvSpPr>
          <p:cNvPr id="9219" name="Retângulo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/>
        <p:txBody>
          <a:bodyPr rtlCol="0">
            <a:normAutofit fontScale="92500"/>
          </a:bodyPr>
          <a:lstStyle/>
          <a:p>
            <a:pPr lvl="1" rtl="0">
              <a:lnSpc>
                <a:spcPct val="150000"/>
              </a:lnSpc>
            </a:pPr>
            <a:r>
              <a:rPr lang="pt-BR" dirty="0"/>
              <a:t>As atividades do Projeto “Humanize – Prevenção e Cidadania” foram realizadas nos seguintes locais:</a:t>
            </a:r>
          </a:p>
          <a:p>
            <a:pPr lvl="1" rtl="0">
              <a:lnSpc>
                <a:spcPct val="150000"/>
              </a:lnSpc>
            </a:pPr>
            <a:r>
              <a:rPr lang="pt-BR" dirty="0"/>
              <a:t>Região da baixada abrangendo a Rua Duque de Caxias, Av. Jeronimo Gonçalves, Rua General Osório e Rua José Bonifácio e os arredores da Praça Coração de Maria na Vila Tibério e Região Norte abrangendo a Avenida Brasil. </a:t>
            </a:r>
          </a:p>
          <a:p>
            <a:pPr lvl="1" rtl="0"/>
            <a:endParaRPr lang="pt-BR" altLang="en-US" dirty="0"/>
          </a:p>
        </p:txBody>
      </p:sp>
      <p:pic>
        <p:nvPicPr>
          <p:cNvPr id="5" name="Espaço Reservado para Imagem 4" descr="Pessoas segurando um guarda-chuva&#10;&#10;Descrição gerada automaticamente">
            <a:extLst>
              <a:ext uri="{FF2B5EF4-FFF2-40B4-BE49-F238E27FC236}">
                <a16:creationId xmlns:a16="http://schemas.microsoft.com/office/drawing/2014/main" id="{1E3D935D-0496-F899-C0D4-4442F06A4F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8060" b="8060"/>
          <a:stretch>
            <a:fillRect/>
          </a:stretch>
        </p:blipFill>
        <p:spPr>
          <a:xfrm>
            <a:off x="6263084" y="411696"/>
            <a:ext cx="2670422" cy="2986607"/>
          </a:xfrm>
        </p:spPr>
      </p:pic>
      <p:pic>
        <p:nvPicPr>
          <p:cNvPr id="7" name="Imagem 6" descr="Uma imagem contendo ao ar livre, edifício, piso, homem&#10;&#10;Descrição gerada automaticamente">
            <a:extLst>
              <a:ext uri="{FF2B5EF4-FFF2-40B4-BE49-F238E27FC236}">
                <a16:creationId xmlns:a16="http://schemas.microsoft.com/office/drawing/2014/main" id="{FBCA3A0B-592A-76EA-7955-7F5EC7C55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590" y="411695"/>
            <a:ext cx="2239955" cy="29866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6A8AC40-9E89-04B6-C708-ABB521458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03" y="3523313"/>
            <a:ext cx="1928664" cy="257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solidFill>
                  <a:srgbClr val="007788"/>
                </a:solidFill>
              </a:rPr>
              <a:t>Cronograma</a:t>
            </a:r>
          </a:p>
        </p:txBody>
      </p:sp>
      <p:graphicFrame>
        <p:nvGraphicFramePr>
          <p:cNvPr id="7" name="Grupo 85">
            <a:extLst>
              <a:ext uri="{FF2B5EF4-FFF2-40B4-BE49-F238E27FC236}">
                <a16:creationId xmlns:a16="http://schemas.microsoft.com/office/drawing/2014/main" id="{AD3D3348-39B0-440D-88BE-1A8FA9891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257772"/>
              </p:ext>
            </p:extLst>
          </p:nvPr>
        </p:nvGraphicFramePr>
        <p:xfrm>
          <a:off x="762000" y="2590800"/>
          <a:ext cx="10668000" cy="2904744"/>
        </p:xfrm>
        <a:graphic>
          <a:graphicData uri="http://schemas.openxmlformats.org/drawingml/2006/table">
            <a:tbl>
              <a:tblPr firstRow="1"/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noProof="0" dirty="0">
                          <a:ln>
                            <a:noFill/>
                          </a:ln>
                          <a:solidFill>
                            <a:srgbClr val="007788"/>
                          </a:solidFill>
                          <a:effectLst/>
                          <a:latin typeface="+mn-lt"/>
                        </a:rPr>
                        <a:t>1º mês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noProof="0" dirty="0">
                          <a:ln>
                            <a:noFill/>
                          </a:ln>
                          <a:solidFill>
                            <a:srgbClr val="007788"/>
                          </a:solidFill>
                          <a:effectLst/>
                          <a:latin typeface="+mn-lt"/>
                        </a:rPr>
                        <a:t>2º mês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noProof="0" dirty="0">
                          <a:ln>
                            <a:noFill/>
                          </a:ln>
                          <a:solidFill>
                            <a:srgbClr val="007788"/>
                          </a:solidFill>
                          <a:effectLst/>
                          <a:latin typeface="+mn-lt"/>
                        </a:rPr>
                        <a:t>3º mês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noProof="0" dirty="0">
                          <a:ln>
                            <a:noFill/>
                          </a:ln>
                          <a:solidFill>
                            <a:srgbClr val="007788"/>
                          </a:solidFill>
                          <a:effectLst/>
                          <a:latin typeface="+mn-lt"/>
                        </a:rPr>
                        <a:t>4º mês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noProof="0" dirty="0">
                          <a:ln>
                            <a:noFill/>
                          </a:ln>
                          <a:solidFill>
                            <a:srgbClr val="007788"/>
                          </a:solidFill>
                          <a:effectLst/>
                          <a:latin typeface="+mn-lt"/>
                        </a:rPr>
                        <a:t>5º mês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noProof="0" dirty="0">
                          <a:ln>
                            <a:noFill/>
                          </a:ln>
                          <a:solidFill>
                            <a:srgbClr val="007788"/>
                          </a:solidFill>
                          <a:effectLst/>
                          <a:latin typeface="+mn-lt"/>
                        </a:rPr>
                        <a:t>6º mês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Fevereiro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Abril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Junho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Julho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-Campo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-Orientação Jurídica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Semana Calouros </a:t>
                      </a:r>
                      <a:b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pt-BR" sz="1400" b="0" i="0" u="none" strike="noStrike" cap="none" normalizeH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CarnaGay</a:t>
                      </a: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lang="pt-BR" sz="1400" b="0" i="0" u="none" strike="noStrike" cap="none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-Campo 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Orientação Jurídica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seminário Mulheres contra Violência, na luta por direitos 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-Campo</a:t>
                      </a:r>
                      <a:b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-Orientação Jurídica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Projeto de ensino” organizações do terceiro setor e formação em enfermagem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-Campo</a:t>
                      </a:r>
                      <a:b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Orientação Jurídica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pt-BR" sz="1400" b="0" i="0" u="none" strike="noStrike" cap="none" normalizeH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Advocacy</a:t>
                      </a:r>
                      <a:endParaRPr lang="pt-BR" sz="1400" b="0" i="0" u="none" strike="noStrike" cap="none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Campo</a:t>
                      </a:r>
                      <a:b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Orientação Jurídica</a:t>
                      </a:r>
                      <a:b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Mês do orgulho/ dia das profissionais do sexo 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Campo</a:t>
                      </a:r>
                      <a:b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-Orientação Jurídico</a:t>
                      </a:r>
                      <a:b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-Relatório Semestral  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>
                <a:solidFill>
                  <a:srgbClr val="FF2625"/>
                </a:solidFill>
              </a:rPr>
              <a:t>Fatos interessantes</a:t>
            </a:r>
            <a:br>
              <a:rPr lang="pt-BR">
                <a:solidFill>
                  <a:srgbClr val="FF2625"/>
                </a:solidFill>
              </a:rPr>
            </a:b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pt-BR" dirty="0"/>
              <a:t>Alguns achados identificados nos trabalhos de campo:</a:t>
            </a:r>
          </a:p>
          <a:p>
            <a:pPr rtl="0"/>
            <a:endParaRPr lang="pt-BR" dirty="0"/>
          </a:p>
          <a:p>
            <a:pPr lvl="1" rtl="0">
              <a:lnSpc>
                <a:spcPct val="150000"/>
              </a:lnSpc>
            </a:pPr>
            <a:r>
              <a:rPr lang="pt-BR" dirty="0"/>
              <a:t>Receptividades nos trabalhos de campo, mesmo com uma dificuldade de colheitas de dados para monitoramento </a:t>
            </a:r>
          </a:p>
          <a:p>
            <a:pPr lvl="1" rtl="0">
              <a:lnSpc>
                <a:spcPct val="150000"/>
              </a:lnSpc>
            </a:pPr>
            <a:r>
              <a:rPr lang="pt-BR" dirty="0"/>
              <a:t>Receptividade das rodas realizados no armazém baixada.</a:t>
            </a:r>
          </a:p>
          <a:p>
            <a:pPr lvl="1" rtl="0">
              <a:lnSpc>
                <a:spcPct val="150000"/>
              </a:lnSpc>
            </a:pPr>
            <a:r>
              <a:rPr lang="pt-BR" dirty="0"/>
              <a:t>Mulheres da região da </a:t>
            </a:r>
            <a:r>
              <a:rPr lang="pt-BR" dirty="0" err="1"/>
              <a:t>av</a:t>
            </a:r>
            <a:r>
              <a:rPr lang="pt-BR" dirty="0"/>
              <a:t> Brasil alta rotatividade  </a:t>
            </a:r>
          </a:p>
          <a:p>
            <a:pPr lvl="1" rtl="0">
              <a:lnSpc>
                <a:spcPct val="150000"/>
              </a:lnSpc>
            </a:pPr>
            <a:r>
              <a:rPr lang="pt-BR" dirty="0"/>
              <a:t>Mulheres trans em construção de vinculo </a:t>
            </a:r>
          </a:p>
          <a:p>
            <a:pPr lvl="1" rtl="0">
              <a:lnSpc>
                <a:spcPct val="150000"/>
              </a:lnSpc>
            </a:pPr>
            <a:r>
              <a:rPr lang="pt-BR" dirty="0"/>
              <a:t>Muitas não sabiam da existência do dia 02 de Junho ( Dia internacional das Profissionais do Sexo)</a:t>
            </a:r>
          </a:p>
          <a:p>
            <a:pPr lvl="1" rtl="0">
              <a:lnSpc>
                <a:spcPct val="150000"/>
              </a:lnSpc>
            </a:pPr>
            <a:endParaRPr lang="pt-BR" dirty="0"/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186" y="169762"/>
            <a:ext cx="6477000" cy="1189037"/>
          </a:xfrm>
        </p:spPr>
        <p:txBody>
          <a:bodyPr rtlCol="0"/>
          <a:lstStyle/>
          <a:p>
            <a:pPr rtl="0"/>
            <a:r>
              <a:rPr lang="pt-BR" dirty="0">
                <a:solidFill>
                  <a:srgbClr val="FF2625"/>
                </a:solidFill>
              </a:rPr>
              <a:t>Registros</a:t>
            </a:r>
            <a:br>
              <a:rPr lang="pt-BR" dirty="0">
                <a:solidFill>
                  <a:srgbClr val="FF2625"/>
                </a:solidFill>
              </a:rPr>
            </a:br>
            <a:endParaRPr lang="pt-BR" dirty="0"/>
          </a:p>
        </p:txBody>
      </p:sp>
      <p:pic>
        <p:nvPicPr>
          <p:cNvPr id="6" name="Imagem 5" descr="Pessoas na frente de um prédio&#10;&#10;Descrição gerada automaticamente com confiança média">
            <a:extLst>
              <a:ext uri="{FF2B5EF4-FFF2-40B4-BE49-F238E27FC236}">
                <a16:creationId xmlns:a16="http://schemas.microsoft.com/office/drawing/2014/main" id="{81C66D11-957C-B757-DFF3-3FFF638EF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033" y="1558977"/>
            <a:ext cx="3152695" cy="4482059"/>
          </a:xfrm>
          <a:prstGeom prst="rect">
            <a:avLst/>
          </a:prstGeom>
        </p:spPr>
      </p:pic>
      <p:pic>
        <p:nvPicPr>
          <p:cNvPr id="8" name="Imagem 7" descr="Mão de pessoa&#10;&#10;Descrição gerada automaticamente com confiança média">
            <a:extLst>
              <a:ext uri="{FF2B5EF4-FFF2-40B4-BE49-F238E27FC236}">
                <a16:creationId xmlns:a16="http://schemas.microsoft.com/office/drawing/2014/main" id="{95B6CDD3-A45A-E392-1B83-CF2E51985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9138" y="1558977"/>
            <a:ext cx="3103111" cy="44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186" y="169762"/>
            <a:ext cx="6477000" cy="1189037"/>
          </a:xfrm>
        </p:spPr>
        <p:txBody>
          <a:bodyPr rtlCol="0"/>
          <a:lstStyle/>
          <a:p>
            <a:pPr rtl="0"/>
            <a:r>
              <a:rPr lang="pt-BR" dirty="0">
                <a:solidFill>
                  <a:srgbClr val="FF2625"/>
                </a:solidFill>
              </a:rPr>
              <a:t>Registros</a:t>
            </a:r>
            <a:br>
              <a:rPr lang="pt-BR" dirty="0">
                <a:solidFill>
                  <a:srgbClr val="FF2625"/>
                </a:solidFill>
              </a:rPr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pic>
        <p:nvPicPr>
          <p:cNvPr id="4" name="Imagem 3" descr="Uma criança andando ao lado de menina&#10;&#10;Descrição gerada automaticamente com confiança média">
            <a:extLst>
              <a:ext uri="{FF2B5EF4-FFF2-40B4-BE49-F238E27FC236}">
                <a16:creationId xmlns:a16="http://schemas.microsoft.com/office/drawing/2014/main" id="{DD834EDD-2495-AB9A-BD70-09E6081AC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62" y="1084913"/>
            <a:ext cx="3687581" cy="4916774"/>
          </a:xfrm>
          <a:prstGeom prst="rect">
            <a:avLst/>
          </a:prstGeom>
        </p:spPr>
      </p:pic>
      <p:pic>
        <p:nvPicPr>
          <p:cNvPr id="9" name="Imagem 8" descr="Pessoas posando para foto&#10;&#10;Descrição gerada automaticamente">
            <a:extLst>
              <a:ext uri="{FF2B5EF4-FFF2-40B4-BE49-F238E27FC236}">
                <a16:creationId xmlns:a16="http://schemas.microsoft.com/office/drawing/2014/main" id="{F45FB6C3-F6DF-EE50-E70E-7FC5D693F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719" y="1084914"/>
            <a:ext cx="3518941" cy="49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31" y="632892"/>
            <a:ext cx="5334000" cy="1189038"/>
          </a:xfrm>
        </p:spPr>
        <p:txBody>
          <a:bodyPr rtlCol="0"/>
          <a:lstStyle/>
          <a:p>
            <a:pPr rtl="0"/>
            <a:r>
              <a:rPr lang="pt-BR" dirty="0"/>
              <a:t>Conexões</a:t>
            </a:r>
          </a:p>
        </p:txBody>
      </p:sp>
      <p:sp>
        <p:nvSpPr>
          <p:cNvPr id="9219" name="Retângulo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121831" y="2215194"/>
            <a:ext cx="4754380" cy="188751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/>
              <a:t>Atividades</a:t>
            </a:r>
          </a:p>
          <a:p>
            <a:pPr rtl="0"/>
            <a:endParaRPr lang="pt-BR" dirty="0"/>
          </a:p>
          <a:p>
            <a:pPr lvl="1" rtl="0"/>
            <a:r>
              <a:rPr lang="pt-BR" dirty="0"/>
              <a:t>Recepção Calouros  </a:t>
            </a:r>
          </a:p>
          <a:p>
            <a:pPr lvl="1" rtl="0"/>
            <a:r>
              <a:rPr lang="pt-BR" dirty="0" err="1"/>
              <a:t>Carnagay</a:t>
            </a:r>
            <a:r>
              <a:rPr lang="pt-BR" dirty="0"/>
              <a:t> </a:t>
            </a:r>
          </a:p>
          <a:p>
            <a:pPr lvl="1" rtl="0"/>
            <a:r>
              <a:rPr lang="pt-BR" dirty="0"/>
              <a:t>8 M</a:t>
            </a:r>
          </a:p>
          <a:p>
            <a:pPr lvl="1" rtl="0"/>
            <a:endParaRPr lang="pt-BR" dirty="0"/>
          </a:p>
          <a:p>
            <a:pPr lvl="1" rtl="0"/>
            <a:endParaRPr lang="pt-BR" dirty="0"/>
          </a:p>
          <a:p>
            <a:pPr rtl="0"/>
            <a:endParaRPr lang="pt-BR" altLang="en-US" dirty="0"/>
          </a:p>
        </p:txBody>
      </p:sp>
      <p:pic>
        <p:nvPicPr>
          <p:cNvPr id="2" name="Espaço Reservado para Imagem 1">
            <a:extLst>
              <a:ext uri="{FF2B5EF4-FFF2-40B4-BE49-F238E27FC236}">
                <a16:creationId xmlns:a16="http://schemas.microsoft.com/office/drawing/2014/main" id="{A14559D4-3E88-E5F1-47F9-11436E6D83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5" b="30625"/>
          <a:stretch>
            <a:fillRect/>
          </a:stretch>
        </p:blipFill>
        <p:spPr bwMode="auto">
          <a:xfrm>
            <a:off x="7202774" y="486555"/>
            <a:ext cx="4572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831B0EE5-6B14-A4BE-5FDD-A68612CD9F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5" b="11205"/>
          <a:stretch>
            <a:fillRect/>
          </a:stretch>
        </p:blipFill>
        <p:spPr bwMode="auto">
          <a:xfrm>
            <a:off x="7202774" y="3294179"/>
            <a:ext cx="4572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Grupo de pessoas posando para foto em frente a mesa ao ar livre&#10;&#10;Descrição gerada automaticamente">
            <a:extLst>
              <a:ext uri="{FF2B5EF4-FFF2-40B4-BE49-F238E27FC236}">
                <a16:creationId xmlns:a16="http://schemas.microsoft.com/office/drawing/2014/main" id="{0FAA2255-25EC-2AD9-454F-9495C1FA4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715963"/>
            <a:ext cx="3506682" cy="4675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0078D4"/>
      </a:accent1>
      <a:accent2>
        <a:srgbClr val="007788"/>
      </a:accent2>
      <a:accent3>
        <a:srgbClr val="297C2A"/>
      </a:accent3>
      <a:accent4>
        <a:srgbClr val="FF2625"/>
      </a:accent4>
      <a:accent5>
        <a:srgbClr val="FE4387"/>
      </a:accent5>
      <a:accent6>
        <a:srgbClr val="D7D7D7"/>
      </a:accent6>
      <a:hlink>
        <a:srgbClr val="51E5FF"/>
      </a:hlink>
      <a:folHlink>
        <a:srgbClr val="0078D4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231791_TF10230868_Win32.potx" id="{3C08C5F0-5350-45E5-BF91-DAADA52D631B}" vid="{09C0E1FF-022E-47B0-9138-3A6F8251BF7C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D318041-50D7-4E47-9BD9-FE885E42AC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DE35A0-28ED-4D42-9357-DCB6A1C51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4119F0-3CE7-4464-96A2-DC738A807A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Mês da Tradição Hispânica</Template>
  <TotalTime>199</TotalTime>
  <Words>508</Words>
  <Application>Microsoft Office PowerPoint</Application>
  <PresentationFormat>Widescreen</PresentationFormat>
  <Paragraphs>108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Arial</vt:lpstr>
      <vt:lpstr>Segoe UI</vt:lpstr>
      <vt:lpstr>Tema do Office</vt:lpstr>
      <vt:lpstr>Apresentação do PowerPoint</vt:lpstr>
      <vt:lpstr>Apresentação</vt:lpstr>
      <vt:lpstr>Visão Geral</vt:lpstr>
      <vt:lpstr>Áreas Atendidas  </vt:lpstr>
      <vt:lpstr>Cronograma</vt:lpstr>
      <vt:lpstr>Fatos interessantes </vt:lpstr>
      <vt:lpstr>Registros </vt:lpstr>
      <vt:lpstr>Registros </vt:lpstr>
      <vt:lpstr>Conexões</vt:lpstr>
      <vt:lpstr>Conexões</vt:lpstr>
      <vt:lpstr>Conexões</vt:lpstr>
      <vt:lpstr>Conexões</vt:lpstr>
      <vt:lpstr>Conexões</vt:lpstr>
      <vt:lpstr>Conexões</vt:lpstr>
      <vt:lpstr>Conexões</vt:lpstr>
      <vt:lpstr>Conexões</vt:lpstr>
      <vt:lpstr>Conexões</vt:lpstr>
      <vt:lpstr>Perguntas e Respostas</vt:lpstr>
      <vt:lpstr>Obrigada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Larissa Brito</dc:creator>
  <cp:keywords/>
  <dc:description/>
  <cp:lastModifiedBy>Larissa Brito</cp:lastModifiedBy>
  <cp:revision>2</cp:revision>
  <dcterms:created xsi:type="dcterms:W3CDTF">2024-05-08T16:52:16Z</dcterms:created>
  <dcterms:modified xsi:type="dcterms:W3CDTF">2024-07-21T17:16:23Z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